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7315200" cx="13716000"/>
  <p:notesSz cx="6858000" cy="9144000"/>
  <p:embeddedFontLst>
    <p:embeddedFont>
      <p:font typeface="Lato"/>
      <p:regular r:id="rId43"/>
      <p:bold r:id="rId44"/>
      <p:italic r:id="rId45"/>
      <p:boldItalic r:id="rId46"/>
    </p:embeddedFont>
    <p:embeddedFont>
      <p:font typeface="Book Antiqu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04">
          <p15:clr>
            <a:srgbClr val="A4A3A4"/>
          </p15:clr>
        </p15:guide>
        <p15:guide id="2" pos="4320">
          <p15:clr>
            <a:srgbClr val="A4A3A4"/>
          </p15:clr>
        </p15:guide>
      </p15:sldGuideLst>
    </p:ext>
    <p:ext uri="http://customooxmlschemas.google.com/">
      <go:slidesCustomData xmlns:go="http://customooxmlschemas.google.com/" r:id="rId51" roundtripDataSignature="AMtx7mjNTxdGGbbKmOObYyFD8SJokWEg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4" orient="horz"/>
        <p:guide pos="43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ookAntiqua-bold.fntdata"/><Relationship Id="rId47" Type="http://schemas.openxmlformats.org/officeDocument/2006/relationships/font" Target="fonts/BookAntiqua-regular.fntdata"/><Relationship Id="rId49" Type="http://schemas.openxmlformats.org/officeDocument/2006/relationships/font" Target="fonts/BookAntiqu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BookAntiqu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3" name="Google Shape;6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 name="Google Shape;64;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course code and title</a:t>
            </a:r>
            <a:endParaRPr/>
          </a:p>
        </p:txBody>
      </p:sp>
      <p:sp>
        <p:nvSpPr>
          <p:cNvPr id="65" name="Google Shape;65;p1: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20 September 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14b1ed426_0_569: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14b1ed426_0_5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014b1ed426_0_5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14b1ed426_0_57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14b1ed426_0_5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014b1ed426_0_5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dd215ede0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dd215ede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edd215ede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14b1ed426_0_64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14b1ed426_0_6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014b1ed426_0_6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14b1ed426_0_649: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014b1ed426_0_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014b1ed426_0_6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14b1ed426_0_6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14b1ed426_0_6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014b1ed426_0_6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7: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14b1ed426_0_67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14b1ed426_0_6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014b1ed426_0_6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16c6bc1d9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16c6bc1d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016c6bc1d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16c6bc1d9_0_1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016c6bc1d9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016c6bc1d9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16c6bc1d9_0_2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16c6bc1d9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016c6bc1d9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016c6bc1d9_0_5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016c6bc1d9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016c6bc1d9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16c6bc1d9_0_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16c6bc1d9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016c6bc1d9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16c6bc1d9_0_7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16c6bc1d9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016c6bc1d9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172f49984_0_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172f49984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0172f49984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172f49984_0_15: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172f49984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0172f49984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172f49984_0_28: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0172f49984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0172f49984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14b1ed426_0_590:notes"/>
          <p:cNvSpPr/>
          <p:nvPr>
            <p:ph idx="2" type="sldImg"/>
          </p:nvPr>
        </p:nvSpPr>
        <p:spPr>
          <a:xfrm>
            <a:off x="214613" y="685800"/>
            <a:ext cx="6429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014b1ed426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172f49984_0_43: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172f49984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0172f49984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172f49984_0_36: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172f49984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0172f49984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172f49984_0_55: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172f49984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0172f49984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dc06019b40_0_14: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dc06019b4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dc06019b40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9: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0: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dc06019b40_0_7: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dc06019b4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dc06019b40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2: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214313" y="685800"/>
            <a:ext cx="64293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014b1ed426_0_512: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014b1ed426_0_5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014b1ed426_0_5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14b1ed426_0_542: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14b1ed426_0_5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014b1ed426_0_5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14b1ed426_0_55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14b1ed426_0_5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014b1ed426_0_5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14b1ed426_0_561: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14b1ed426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014b1ed426_0_5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c06019b40_0_0:notes"/>
          <p:cNvSpPr/>
          <p:nvPr>
            <p:ph idx="2" type="sldImg"/>
          </p:nvPr>
        </p:nvSpPr>
        <p:spPr>
          <a:xfrm>
            <a:off x="214313" y="685800"/>
            <a:ext cx="6429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c06019b4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dc06019b4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014b1ed426_0_464"/>
          <p:cNvSpPr txBox="1"/>
          <p:nvPr>
            <p:ph type="ctrTitle"/>
          </p:nvPr>
        </p:nvSpPr>
        <p:spPr>
          <a:xfrm>
            <a:off x="467563" y="1058951"/>
            <a:ext cx="12780900" cy="29193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15" name="Google Shape;15;g2014b1ed426_0_464"/>
          <p:cNvSpPr txBox="1"/>
          <p:nvPr>
            <p:ph idx="1" type="subTitle"/>
          </p:nvPr>
        </p:nvSpPr>
        <p:spPr>
          <a:xfrm>
            <a:off x="467550" y="4030756"/>
            <a:ext cx="12780900" cy="1127400"/>
          </a:xfrm>
          <a:prstGeom prst="rect">
            <a:avLst/>
          </a:prstGeom>
        </p:spPr>
        <p:txBody>
          <a:bodyPr anchorCtr="0" anchor="t" bIns="134775" lIns="134775" spcFirstLastPara="1" rIns="134775" wrap="square" tIns="134775">
            <a:normAutofit/>
          </a:bodyPr>
          <a:lstStyle>
            <a:lvl1pPr lvl="0" algn="ctr">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p:txBody>
      </p:sp>
      <p:sp>
        <p:nvSpPr>
          <p:cNvPr id="16" name="Google Shape;16;g2014b1ed426_0_46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014b1ed426_0_499"/>
          <p:cNvSpPr txBox="1"/>
          <p:nvPr>
            <p:ph hasCustomPrompt="1" type="title"/>
          </p:nvPr>
        </p:nvSpPr>
        <p:spPr>
          <a:xfrm>
            <a:off x="467550" y="1573156"/>
            <a:ext cx="12780900" cy="27924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17700"/>
              <a:buNone/>
              <a:defRPr sz="17700"/>
            </a:lvl1pPr>
            <a:lvl2pPr lvl="1" algn="ctr">
              <a:spcBef>
                <a:spcPts val="0"/>
              </a:spcBef>
              <a:spcAft>
                <a:spcPts val="0"/>
              </a:spcAft>
              <a:buSzPts val="17700"/>
              <a:buNone/>
              <a:defRPr sz="17700"/>
            </a:lvl2pPr>
            <a:lvl3pPr lvl="2" algn="ctr">
              <a:spcBef>
                <a:spcPts val="0"/>
              </a:spcBef>
              <a:spcAft>
                <a:spcPts val="0"/>
              </a:spcAft>
              <a:buSzPts val="17700"/>
              <a:buNone/>
              <a:defRPr sz="17700"/>
            </a:lvl3pPr>
            <a:lvl4pPr lvl="3" algn="ctr">
              <a:spcBef>
                <a:spcPts val="0"/>
              </a:spcBef>
              <a:spcAft>
                <a:spcPts val="0"/>
              </a:spcAft>
              <a:buSzPts val="17700"/>
              <a:buNone/>
              <a:defRPr sz="17700"/>
            </a:lvl4pPr>
            <a:lvl5pPr lvl="4" algn="ctr">
              <a:spcBef>
                <a:spcPts val="0"/>
              </a:spcBef>
              <a:spcAft>
                <a:spcPts val="0"/>
              </a:spcAft>
              <a:buSzPts val="17700"/>
              <a:buNone/>
              <a:defRPr sz="17700"/>
            </a:lvl5pPr>
            <a:lvl6pPr lvl="5" algn="ctr">
              <a:spcBef>
                <a:spcPts val="0"/>
              </a:spcBef>
              <a:spcAft>
                <a:spcPts val="0"/>
              </a:spcAft>
              <a:buSzPts val="17700"/>
              <a:buNone/>
              <a:defRPr sz="17700"/>
            </a:lvl6pPr>
            <a:lvl7pPr lvl="6" algn="ctr">
              <a:spcBef>
                <a:spcPts val="0"/>
              </a:spcBef>
              <a:spcAft>
                <a:spcPts val="0"/>
              </a:spcAft>
              <a:buSzPts val="17700"/>
              <a:buNone/>
              <a:defRPr sz="17700"/>
            </a:lvl7pPr>
            <a:lvl8pPr lvl="7" algn="ctr">
              <a:spcBef>
                <a:spcPts val="0"/>
              </a:spcBef>
              <a:spcAft>
                <a:spcPts val="0"/>
              </a:spcAft>
              <a:buSzPts val="17700"/>
              <a:buNone/>
              <a:defRPr sz="17700"/>
            </a:lvl8pPr>
            <a:lvl9pPr lvl="8" algn="ctr">
              <a:spcBef>
                <a:spcPts val="0"/>
              </a:spcBef>
              <a:spcAft>
                <a:spcPts val="0"/>
              </a:spcAft>
              <a:buSzPts val="17700"/>
              <a:buNone/>
              <a:defRPr sz="17700"/>
            </a:lvl9pPr>
          </a:lstStyle>
          <a:p>
            <a:r>
              <a:t>xx%</a:t>
            </a:r>
          </a:p>
        </p:txBody>
      </p:sp>
      <p:sp>
        <p:nvSpPr>
          <p:cNvPr id="50" name="Google Shape;50;g2014b1ed426_0_499"/>
          <p:cNvSpPr txBox="1"/>
          <p:nvPr>
            <p:ph idx="1" type="body"/>
          </p:nvPr>
        </p:nvSpPr>
        <p:spPr>
          <a:xfrm>
            <a:off x="467550" y="4483164"/>
            <a:ext cx="12780900" cy="1850100"/>
          </a:xfrm>
          <a:prstGeom prst="rect">
            <a:avLst/>
          </a:prstGeom>
        </p:spPr>
        <p:txBody>
          <a:bodyPr anchorCtr="0" anchor="t" bIns="134775" lIns="134775" spcFirstLastPara="1" rIns="134775" wrap="square" tIns="134775">
            <a:normAutofit/>
          </a:bodyPr>
          <a:lstStyle>
            <a:lvl1pPr indent="-400050" lvl="0" marL="457200" algn="ctr">
              <a:spcBef>
                <a:spcPts val="0"/>
              </a:spcBef>
              <a:spcAft>
                <a:spcPts val="0"/>
              </a:spcAft>
              <a:buSzPts val="2700"/>
              <a:buChar char="●"/>
              <a:defRPr/>
            </a:lvl1pPr>
            <a:lvl2pPr indent="-361950" lvl="1" marL="914400" algn="ctr">
              <a:spcBef>
                <a:spcPts val="0"/>
              </a:spcBef>
              <a:spcAft>
                <a:spcPts val="0"/>
              </a:spcAft>
              <a:buSzPts val="2100"/>
              <a:buChar char="○"/>
              <a:defRPr/>
            </a:lvl2pPr>
            <a:lvl3pPr indent="-361950" lvl="2" marL="1371600" algn="ctr">
              <a:spcBef>
                <a:spcPts val="0"/>
              </a:spcBef>
              <a:spcAft>
                <a:spcPts val="0"/>
              </a:spcAft>
              <a:buSzPts val="2100"/>
              <a:buChar char="■"/>
              <a:defRPr/>
            </a:lvl3pPr>
            <a:lvl4pPr indent="-361950" lvl="3" marL="1828800" algn="ctr">
              <a:spcBef>
                <a:spcPts val="0"/>
              </a:spcBef>
              <a:spcAft>
                <a:spcPts val="0"/>
              </a:spcAft>
              <a:buSzPts val="2100"/>
              <a:buChar char="●"/>
              <a:defRPr/>
            </a:lvl4pPr>
            <a:lvl5pPr indent="-361950" lvl="4" marL="2286000" algn="ctr">
              <a:spcBef>
                <a:spcPts val="0"/>
              </a:spcBef>
              <a:spcAft>
                <a:spcPts val="0"/>
              </a:spcAft>
              <a:buSzPts val="2100"/>
              <a:buChar char="○"/>
              <a:defRPr/>
            </a:lvl5pPr>
            <a:lvl6pPr indent="-361950" lvl="5" marL="2743200" algn="ctr">
              <a:spcBef>
                <a:spcPts val="0"/>
              </a:spcBef>
              <a:spcAft>
                <a:spcPts val="0"/>
              </a:spcAft>
              <a:buSzPts val="2100"/>
              <a:buChar char="■"/>
              <a:defRPr/>
            </a:lvl6pPr>
            <a:lvl7pPr indent="-361950" lvl="6" marL="3200400" algn="ctr">
              <a:spcBef>
                <a:spcPts val="0"/>
              </a:spcBef>
              <a:spcAft>
                <a:spcPts val="0"/>
              </a:spcAft>
              <a:buSzPts val="2100"/>
              <a:buChar char="●"/>
              <a:defRPr/>
            </a:lvl7pPr>
            <a:lvl8pPr indent="-361950" lvl="7" marL="3657600" algn="ctr">
              <a:spcBef>
                <a:spcPts val="0"/>
              </a:spcBef>
              <a:spcAft>
                <a:spcPts val="0"/>
              </a:spcAft>
              <a:buSzPts val="2100"/>
              <a:buChar char="○"/>
              <a:defRPr/>
            </a:lvl8pPr>
            <a:lvl9pPr indent="-361950" lvl="8" marL="4114800" algn="ctr">
              <a:spcBef>
                <a:spcPts val="0"/>
              </a:spcBef>
              <a:spcAft>
                <a:spcPts val="0"/>
              </a:spcAft>
              <a:buSzPts val="2100"/>
              <a:buChar char="■"/>
              <a:defRPr/>
            </a:lvl9pPr>
          </a:lstStyle>
          <a:p/>
        </p:txBody>
      </p:sp>
      <p:sp>
        <p:nvSpPr>
          <p:cNvPr id="51" name="Google Shape;51;g2014b1ed426_0_499"/>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014b1ed426_0_50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2014b1ed426_0_505"/>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56" name="Google Shape;56;g2014b1ed426_0_505"/>
          <p:cNvSpPr txBox="1"/>
          <p:nvPr>
            <p:ph idx="1" type="body"/>
          </p:nvPr>
        </p:nvSpPr>
        <p:spPr>
          <a:xfrm>
            <a:off x="685800" y="1706882"/>
            <a:ext cx="12344400" cy="482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800"/>
              </a:spcBef>
              <a:spcAft>
                <a:spcPts val="0"/>
              </a:spcAft>
              <a:buClr>
                <a:schemeClr val="dk1"/>
              </a:buClr>
              <a:buSzPts val="1800"/>
              <a:buChar char="○"/>
              <a:defRPr/>
            </a:lvl2pPr>
            <a:lvl3pPr indent="-342900" lvl="2" marL="1371600" rtl="0" algn="l">
              <a:spcBef>
                <a:spcPts val="1800"/>
              </a:spcBef>
              <a:spcAft>
                <a:spcPts val="0"/>
              </a:spcAft>
              <a:buClr>
                <a:schemeClr val="dk1"/>
              </a:buClr>
              <a:buSzPts val="1800"/>
              <a:buChar char="■"/>
              <a:defRPr/>
            </a:lvl3pPr>
            <a:lvl4pPr indent="-342900" lvl="3" marL="1828800" rtl="0" algn="l">
              <a:spcBef>
                <a:spcPts val="1800"/>
              </a:spcBef>
              <a:spcAft>
                <a:spcPts val="0"/>
              </a:spcAft>
              <a:buClr>
                <a:schemeClr val="dk1"/>
              </a:buClr>
              <a:buSzPts val="1800"/>
              <a:buChar char="●"/>
              <a:defRPr/>
            </a:lvl4pPr>
            <a:lvl5pPr indent="-342900" lvl="4" marL="2286000" rtl="0" algn="l">
              <a:spcBef>
                <a:spcPts val="1800"/>
              </a:spcBef>
              <a:spcAft>
                <a:spcPts val="0"/>
              </a:spcAft>
              <a:buClr>
                <a:schemeClr val="dk1"/>
              </a:buClr>
              <a:buSzPts val="1800"/>
              <a:buChar char="○"/>
              <a:defRPr/>
            </a:lvl5pPr>
            <a:lvl6pPr indent="-342900" lvl="5" marL="2743200" rtl="0" algn="l">
              <a:spcBef>
                <a:spcPts val="1800"/>
              </a:spcBef>
              <a:spcAft>
                <a:spcPts val="0"/>
              </a:spcAft>
              <a:buClr>
                <a:schemeClr val="dk1"/>
              </a:buClr>
              <a:buSzPts val="1800"/>
              <a:buChar char="■"/>
              <a:defRPr/>
            </a:lvl6pPr>
            <a:lvl7pPr indent="-342900" lvl="6" marL="3200400" rtl="0" algn="l">
              <a:spcBef>
                <a:spcPts val="1800"/>
              </a:spcBef>
              <a:spcAft>
                <a:spcPts val="0"/>
              </a:spcAft>
              <a:buClr>
                <a:schemeClr val="dk1"/>
              </a:buClr>
              <a:buSzPts val="1800"/>
              <a:buChar char="●"/>
              <a:defRPr/>
            </a:lvl7pPr>
            <a:lvl8pPr indent="-342900" lvl="7" marL="3657600" rtl="0" algn="l">
              <a:spcBef>
                <a:spcPts val="1800"/>
              </a:spcBef>
              <a:spcAft>
                <a:spcPts val="0"/>
              </a:spcAft>
              <a:buClr>
                <a:schemeClr val="dk1"/>
              </a:buClr>
              <a:buSzPts val="1800"/>
              <a:buChar char="○"/>
              <a:defRPr/>
            </a:lvl8pPr>
            <a:lvl9pPr indent="-342900" lvl="8" marL="4114800" rtl="0" algn="l">
              <a:spcBef>
                <a:spcPts val="1800"/>
              </a:spcBef>
              <a:spcAft>
                <a:spcPts val="1800"/>
              </a:spcAft>
              <a:buClr>
                <a:schemeClr val="dk1"/>
              </a:buClr>
              <a:buSzPts val="1800"/>
              <a:buChar char="■"/>
              <a:defRPr/>
            </a:lvl9pPr>
          </a:lstStyle>
          <a:p/>
        </p:txBody>
      </p:sp>
      <p:sp>
        <p:nvSpPr>
          <p:cNvPr id="57" name="Google Shape;57;g2014b1ed426_0_505"/>
          <p:cNvSpPr txBox="1"/>
          <p:nvPr>
            <p:ph idx="10" type="dt"/>
          </p:nvPr>
        </p:nvSpPr>
        <p:spPr>
          <a:xfrm>
            <a:off x="685800" y="6780108"/>
            <a:ext cx="3200400" cy="389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2014b1ed426_0_505"/>
          <p:cNvSpPr txBox="1"/>
          <p:nvPr>
            <p:ph idx="11" type="ftr"/>
          </p:nvPr>
        </p:nvSpPr>
        <p:spPr>
          <a:xfrm>
            <a:off x="4686300" y="6780108"/>
            <a:ext cx="4343400" cy="389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2014b1ed426_0_505"/>
          <p:cNvSpPr txBox="1"/>
          <p:nvPr>
            <p:ph idx="12" type="sldNum"/>
          </p:nvPr>
        </p:nvSpPr>
        <p:spPr>
          <a:xfrm>
            <a:off x="9829800" y="6780108"/>
            <a:ext cx="3200400" cy="3894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2014b1ed426_0_468"/>
          <p:cNvSpPr txBox="1"/>
          <p:nvPr>
            <p:ph type="title"/>
          </p:nvPr>
        </p:nvSpPr>
        <p:spPr>
          <a:xfrm>
            <a:off x="467550" y="3058987"/>
            <a:ext cx="12780900" cy="1197300"/>
          </a:xfrm>
          <a:prstGeom prst="rect">
            <a:avLst/>
          </a:prstGeom>
        </p:spPr>
        <p:txBody>
          <a:bodyPr anchorCtr="0" anchor="ctr" bIns="134775" lIns="134775" spcFirstLastPara="1" rIns="134775" wrap="square" tIns="134775">
            <a:norm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9" name="Google Shape;19;g2014b1ed426_0_46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2014b1ed426_0_471"/>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2" name="Google Shape;22;g2014b1ed426_0_471"/>
          <p:cNvSpPr txBox="1"/>
          <p:nvPr>
            <p:ph idx="1" type="body"/>
          </p:nvPr>
        </p:nvSpPr>
        <p:spPr>
          <a:xfrm>
            <a:off x="467550" y="1639076"/>
            <a:ext cx="12780900" cy="4858800"/>
          </a:xfrm>
          <a:prstGeom prst="rect">
            <a:avLst/>
          </a:prstGeom>
        </p:spPr>
        <p:txBody>
          <a:bodyPr anchorCtr="0" anchor="t" bIns="134775" lIns="134775" spcFirstLastPara="1" rIns="134775" wrap="square" tIns="134775">
            <a:normAutofit/>
          </a:bodyPr>
          <a:lstStyle>
            <a:lvl1pPr indent="-400050" lvl="0" marL="457200">
              <a:spcBef>
                <a:spcPts val="0"/>
              </a:spcBef>
              <a:spcAft>
                <a:spcPts val="0"/>
              </a:spcAft>
              <a:buSzPts val="2700"/>
              <a:buChar char="●"/>
              <a:defRPr/>
            </a:lvl1pPr>
            <a:lvl2pPr indent="-361950" lvl="1" marL="914400">
              <a:spcBef>
                <a:spcPts val="0"/>
              </a:spcBef>
              <a:spcAft>
                <a:spcPts val="0"/>
              </a:spcAft>
              <a:buSzPts val="2100"/>
              <a:buChar char="○"/>
              <a:defRPr/>
            </a:lvl2pPr>
            <a:lvl3pPr indent="-361950" lvl="2" marL="1371600">
              <a:spcBef>
                <a:spcPts val="0"/>
              </a:spcBef>
              <a:spcAft>
                <a:spcPts val="0"/>
              </a:spcAft>
              <a:buSzPts val="2100"/>
              <a:buChar char="■"/>
              <a:defRPr/>
            </a:lvl3pPr>
            <a:lvl4pPr indent="-361950" lvl="3" marL="1828800">
              <a:spcBef>
                <a:spcPts val="0"/>
              </a:spcBef>
              <a:spcAft>
                <a:spcPts val="0"/>
              </a:spcAft>
              <a:buSzPts val="2100"/>
              <a:buChar char="●"/>
              <a:defRPr/>
            </a:lvl4pPr>
            <a:lvl5pPr indent="-361950" lvl="4" marL="2286000">
              <a:spcBef>
                <a:spcPts val="0"/>
              </a:spcBef>
              <a:spcAft>
                <a:spcPts val="0"/>
              </a:spcAft>
              <a:buSzPts val="2100"/>
              <a:buChar char="○"/>
              <a:defRPr/>
            </a:lvl5pPr>
            <a:lvl6pPr indent="-361950" lvl="5" marL="2743200">
              <a:spcBef>
                <a:spcPts val="0"/>
              </a:spcBef>
              <a:spcAft>
                <a:spcPts val="0"/>
              </a:spcAft>
              <a:buSzPts val="2100"/>
              <a:buChar char="■"/>
              <a:defRPr/>
            </a:lvl6pPr>
            <a:lvl7pPr indent="-361950" lvl="6" marL="3200400">
              <a:spcBef>
                <a:spcPts val="0"/>
              </a:spcBef>
              <a:spcAft>
                <a:spcPts val="0"/>
              </a:spcAft>
              <a:buSzPts val="2100"/>
              <a:buChar char="●"/>
              <a:defRPr/>
            </a:lvl7pPr>
            <a:lvl8pPr indent="-361950" lvl="7" marL="3657600">
              <a:spcBef>
                <a:spcPts val="0"/>
              </a:spcBef>
              <a:spcAft>
                <a:spcPts val="0"/>
              </a:spcAft>
              <a:buSzPts val="2100"/>
              <a:buChar char="○"/>
              <a:defRPr/>
            </a:lvl8pPr>
            <a:lvl9pPr indent="-361950" lvl="8" marL="4114800">
              <a:spcBef>
                <a:spcPts val="0"/>
              </a:spcBef>
              <a:spcAft>
                <a:spcPts val="0"/>
              </a:spcAft>
              <a:buSzPts val="2100"/>
              <a:buChar char="■"/>
              <a:defRPr/>
            </a:lvl9pPr>
          </a:lstStyle>
          <a:p/>
        </p:txBody>
      </p:sp>
      <p:sp>
        <p:nvSpPr>
          <p:cNvPr id="23" name="Google Shape;23;g2014b1ed426_0_471"/>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2014b1ed426_0_475"/>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26" name="Google Shape;26;g2014b1ed426_0_475"/>
          <p:cNvSpPr txBox="1"/>
          <p:nvPr>
            <p:ph idx="1" type="body"/>
          </p:nvPr>
        </p:nvSpPr>
        <p:spPr>
          <a:xfrm>
            <a:off x="467550" y="1639076"/>
            <a:ext cx="5999700" cy="4858800"/>
          </a:xfrm>
          <a:prstGeom prst="rect">
            <a:avLst/>
          </a:prstGeom>
        </p:spPr>
        <p:txBody>
          <a:bodyPr anchorCtr="0" anchor="t" bIns="134775" lIns="134775" spcFirstLastPara="1" rIns="134775" wrap="square" tIns="134775">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7" name="Google Shape;27;g2014b1ed426_0_475"/>
          <p:cNvSpPr txBox="1"/>
          <p:nvPr>
            <p:ph idx="2" type="body"/>
          </p:nvPr>
        </p:nvSpPr>
        <p:spPr>
          <a:xfrm>
            <a:off x="7248600" y="1639076"/>
            <a:ext cx="5999700" cy="4858800"/>
          </a:xfrm>
          <a:prstGeom prst="rect">
            <a:avLst/>
          </a:prstGeom>
        </p:spPr>
        <p:txBody>
          <a:bodyPr anchorCtr="0" anchor="t" bIns="134775" lIns="134775" spcFirstLastPara="1" rIns="134775" wrap="square" tIns="134775">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8" name="Google Shape;28;g2014b1ed426_0_47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2014b1ed426_0_480"/>
          <p:cNvSpPr txBox="1"/>
          <p:nvPr>
            <p:ph type="title"/>
          </p:nvPr>
        </p:nvSpPr>
        <p:spPr>
          <a:xfrm>
            <a:off x="467550" y="632924"/>
            <a:ext cx="12780900" cy="814500"/>
          </a:xfrm>
          <a:prstGeom prst="rect">
            <a:avLst/>
          </a:prstGeom>
        </p:spPr>
        <p:txBody>
          <a:bodyPr anchorCtr="0" anchor="t" bIns="134775" lIns="134775" spcFirstLastPara="1" rIns="134775" wrap="square" tIns="134775">
            <a:norm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p:txBody>
      </p:sp>
      <p:sp>
        <p:nvSpPr>
          <p:cNvPr id="31" name="Google Shape;31;g2014b1ed426_0_48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2014b1ed426_0_483"/>
          <p:cNvSpPr txBox="1"/>
          <p:nvPr>
            <p:ph type="title"/>
          </p:nvPr>
        </p:nvSpPr>
        <p:spPr>
          <a:xfrm>
            <a:off x="467550" y="790187"/>
            <a:ext cx="4212000" cy="1074900"/>
          </a:xfrm>
          <a:prstGeom prst="rect">
            <a:avLst/>
          </a:prstGeom>
        </p:spPr>
        <p:txBody>
          <a:bodyPr anchorCtr="0" anchor="b" bIns="134775" lIns="134775" spcFirstLastPara="1" rIns="134775" wrap="square" tIns="134775">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4" name="Google Shape;34;g2014b1ed426_0_483"/>
          <p:cNvSpPr txBox="1"/>
          <p:nvPr>
            <p:ph idx="1" type="body"/>
          </p:nvPr>
        </p:nvSpPr>
        <p:spPr>
          <a:xfrm>
            <a:off x="467550" y="1976320"/>
            <a:ext cx="4212000" cy="4521900"/>
          </a:xfrm>
          <a:prstGeom prst="rect">
            <a:avLst/>
          </a:prstGeom>
        </p:spPr>
        <p:txBody>
          <a:bodyPr anchorCtr="0" anchor="t" bIns="134775" lIns="134775" spcFirstLastPara="1" rIns="134775" wrap="square" tIns="13477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 name="Google Shape;35;g2014b1ed426_0_48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2014b1ed426_0_487"/>
          <p:cNvSpPr txBox="1"/>
          <p:nvPr>
            <p:ph type="title"/>
          </p:nvPr>
        </p:nvSpPr>
        <p:spPr>
          <a:xfrm>
            <a:off x="735375" y="640213"/>
            <a:ext cx="9551700" cy="5817900"/>
          </a:xfrm>
          <a:prstGeom prst="rect">
            <a:avLst/>
          </a:prstGeom>
        </p:spPr>
        <p:txBody>
          <a:bodyPr anchorCtr="0" anchor="ctr" bIns="134775" lIns="134775" spcFirstLastPara="1" rIns="134775" wrap="square" tIns="134775">
            <a:normAutofit/>
          </a:bodyPr>
          <a:lstStyle>
            <a:lvl1pPr lvl="0">
              <a:spcBef>
                <a:spcPts val="0"/>
              </a:spcBef>
              <a:spcAft>
                <a:spcPts val="0"/>
              </a:spcAft>
              <a:buSzPts val="7100"/>
              <a:buNone/>
              <a:defRPr sz="7100"/>
            </a:lvl1pPr>
            <a:lvl2pPr lvl="1">
              <a:spcBef>
                <a:spcPts val="0"/>
              </a:spcBef>
              <a:spcAft>
                <a:spcPts val="0"/>
              </a:spcAft>
              <a:buSzPts val="7100"/>
              <a:buNone/>
              <a:defRPr sz="7100"/>
            </a:lvl2pPr>
            <a:lvl3pPr lvl="2">
              <a:spcBef>
                <a:spcPts val="0"/>
              </a:spcBef>
              <a:spcAft>
                <a:spcPts val="0"/>
              </a:spcAft>
              <a:buSzPts val="7100"/>
              <a:buNone/>
              <a:defRPr sz="7100"/>
            </a:lvl3pPr>
            <a:lvl4pPr lvl="3">
              <a:spcBef>
                <a:spcPts val="0"/>
              </a:spcBef>
              <a:spcAft>
                <a:spcPts val="0"/>
              </a:spcAft>
              <a:buSzPts val="7100"/>
              <a:buNone/>
              <a:defRPr sz="7100"/>
            </a:lvl4pPr>
            <a:lvl5pPr lvl="4">
              <a:spcBef>
                <a:spcPts val="0"/>
              </a:spcBef>
              <a:spcAft>
                <a:spcPts val="0"/>
              </a:spcAft>
              <a:buSzPts val="7100"/>
              <a:buNone/>
              <a:defRPr sz="7100"/>
            </a:lvl5pPr>
            <a:lvl6pPr lvl="5">
              <a:spcBef>
                <a:spcPts val="0"/>
              </a:spcBef>
              <a:spcAft>
                <a:spcPts val="0"/>
              </a:spcAft>
              <a:buSzPts val="7100"/>
              <a:buNone/>
              <a:defRPr sz="7100"/>
            </a:lvl6pPr>
            <a:lvl7pPr lvl="6">
              <a:spcBef>
                <a:spcPts val="0"/>
              </a:spcBef>
              <a:spcAft>
                <a:spcPts val="0"/>
              </a:spcAft>
              <a:buSzPts val="7100"/>
              <a:buNone/>
              <a:defRPr sz="7100"/>
            </a:lvl7pPr>
            <a:lvl8pPr lvl="7">
              <a:spcBef>
                <a:spcPts val="0"/>
              </a:spcBef>
              <a:spcAft>
                <a:spcPts val="0"/>
              </a:spcAft>
              <a:buSzPts val="7100"/>
              <a:buNone/>
              <a:defRPr sz="7100"/>
            </a:lvl8pPr>
            <a:lvl9pPr lvl="8">
              <a:spcBef>
                <a:spcPts val="0"/>
              </a:spcBef>
              <a:spcAft>
                <a:spcPts val="0"/>
              </a:spcAft>
              <a:buSzPts val="7100"/>
              <a:buNone/>
              <a:defRPr sz="7100"/>
            </a:lvl9pPr>
          </a:lstStyle>
          <a:p/>
        </p:txBody>
      </p:sp>
      <p:sp>
        <p:nvSpPr>
          <p:cNvPr id="38" name="Google Shape;38;g2014b1ed426_0_487"/>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2014b1ed426_0_490"/>
          <p:cNvSpPr/>
          <p:nvPr/>
        </p:nvSpPr>
        <p:spPr>
          <a:xfrm>
            <a:off x="6858000" y="36"/>
            <a:ext cx="6858000" cy="7315200"/>
          </a:xfrm>
          <a:prstGeom prst="rect">
            <a:avLst/>
          </a:prstGeom>
          <a:solidFill>
            <a:schemeClr val="dk2"/>
          </a:solidFill>
          <a:ln>
            <a:noFill/>
          </a:ln>
        </p:spPr>
        <p:txBody>
          <a:bodyPr anchorCtr="0" anchor="ctr" bIns="134775" lIns="134775" spcFirstLastPara="1" rIns="134775" wrap="square" tIns="134775">
            <a:noAutofit/>
          </a:bodyPr>
          <a:lstStyle/>
          <a:p>
            <a:pPr indent="0" lvl="0" marL="0" rtl="0" algn="l">
              <a:spcBef>
                <a:spcPts val="0"/>
              </a:spcBef>
              <a:spcAft>
                <a:spcPts val="0"/>
              </a:spcAft>
              <a:buNone/>
            </a:pPr>
            <a:r>
              <a:t/>
            </a:r>
            <a:endParaRPr/>
          </a:p>
        </p:txBody>
      </p:sp>
      <p:sp>
        <p:nvSpPr>
          <p:cNvPr id="41" name="Google Shape;41;g2014b1ed426_0_490"/>
          <p:cNvSpPr txBox="1"/>
          <p:nvPr>
            <p:ph type="title"/>
          </p:nvPr>
        </p:nvSpPr>
        <p:spPr>
          <a:xfrm>
            <a:off x="398250" y="1753849"/>
            <a:ext cx="6067800" cy="2108100"/>
          </a:xfrm>
          <a:prstGeom prst="rect">
            <a:avLst/>
          </a:prstGeom>
        </p:spPr>
        <p:txBody>
          <a:bodyPr anchorCtr="0" anchor="b" bIns="134775" lIns="134775" spcFirstLastPara="1" rIns="134775" wrap="square" tIns="13477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42" name="Google Shape;42;g2014b1ed426_0_490"/>
          <p:cNvSpPr txBox="1"/>
          <p:nvPr>
            <p:ph idx="1" type="subTitle"/>
          </p:nvPr>
        </p:nvSpPr>
        <p:spPr>
          <a:xfrm>
            <a:off x="398250" y="3986596"/>
            <a:ext cx="6067800" cy="1756500"/>
          </a:xfrm>
          <a:prstGeom prst="rect">
            <a:avLst/>
          </a:prstGeom>
        </p:spPr>
        <p:txBody>
          <a:bodyPr anchorCtr="0" anchor="t" bIns="134775" lIns="134775" spcFirstLastPara="1" rIns="134775" wrap="square" tIns="134775">
            <a:norm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43" name="Google Shape;43;g2014b1ed426_0_490"/>
          <p:cNvSpPr txBox="1"/>
          <p:nvPr>
            <p:ph idx="2" type="body"/>
          </p:nvPr>
        </p:nvSpPr>
        <p:spPr>
          <a:xfrm>
            <a:off x="7409250" y="1029973"/>
            <a:ext cx="5755500" cy="5255400"/>
          </a:xfrm>
          <a:prstGeom prst="rect">
            <a:avLst/>
          </a:prstGeom>
        </p:spPr>
        <p:txBody>
          <a:bodyPr anchorCtr="0" anchor="ctr" bIns="134775" lIns="134775" spcFirstLastPara="1" rIns="134775" wrap="square" tIns="134775">
            <a:normAutofit/>
          </a:bodyPr>
          <a:lstStyle>
            <a:lvl1pPr indent="-400050" lvl="0" marL="457200">
              <a:spcBef>
                <a:spcPts val="0"/>
              </a:spcBef>
              <a:spcAft>
                <a:spcPts val="0"/>
              </a:spcAft>
              <a:buClr>
                <a:schemeClr val="dk1"/>
              </a:buClr>
              <a:buSzPts val="2700"/>
              <a:buChar char="●"/>
              <a:defRPr>
                <a:solidFill>
                  <a:schemeClr val="dk1"/>
                </a:solidFill>
              </a:defRPr>
            </a:lvl1pPr>
            <a:lvl2pPr indent="-361950" lvl="1" marL="914400">
              <a:spcBef>
                <a:spcPts val="0"/>
              </a:spcBef>
              <a:spcAft>
                <a:spcPts val="0"/>
              </a:spcAft>
              <a:buClr>
                <a:schemeClr val="dk1"/>
              </a:buClr>
              <a:buSzPts val="2100"/>
              <a:buChar char="○"/>
              <a:defRPr>
                <a:solidFill>
                  <a:schemeClr val="dk1"/>
                </a:solidFill>
              </a:defRPr>
            </a:lvl2pPr>
            <a:lvl3pPr indent="-361950" lvl="2" marL="1371600">
              <a:spcBef>
                <a:spcPts val="0"/>
              </a:spcBef>
              <a:spcAft>
                <a:spcPts val="0"/>
              </a:spcAft>
              <a:buClr>
                <a:schemeClr val="dk1"/>
              </a:buClr>
              <a:buSzPts val="2100"/>
              <a:buChar char="■"/>
              <a:defRPr>
                <a:solidFill>
                  <a:schemeClr val="dk1"/>
                </a:solidFill>
              </a:defRPr>
            </a:lvl3pPr>
            <a:lvl4pPr indent="-361950" lvl="3" marL="1828800">
              <a:spcBef>
                <a:spcPts val="0"/>
              </a:spcBef>
              <a:spcAft>
                <a:spcPts val="0"/>
              </a:spcAft>
              <a:buClr>
                <a:schemeClr val="dk1"/>
              </a:buClr>
              <a:buSzPts val="2100"/>
              <a:buChar char="●"/>
              <a:defRPr>
                <a:solidFill>
                  <a:schemeClr val="dk1"/>
                </a:solidFill>
              </a:defRPr>
            </a:lvl4pPr>
            <a:lvl5pPr indent="-361950" lvl="4" marL="2286000">
              <a:spcBef>
                <a:spcPts val="0"/>
              </a:spcBef>
              <a:spcAft>
                <a:spcPts val="0"/>
              </a:spcAft>
              <a:buClr>
                <a:schemeClr val="dk1"/>
              </a:buClr>
              <a:buSzPts val="2100"/>
              <a:buChar char="○"/>
              <a:defRPr>
                <a:solidFill>
                  <a:schemeClr val="dk1"/>
                </a:solidFill>
              </a:defRPr>
            </a:lvl5pPr>
            <a:lvl6pPr indent="-361950" lvl="5" marL="2743200">
              <a:spcBef>
                <a:spcPts val="0"/>
              </a:spcBef>
              <a:spcAft>
                <a:spcPts val="0"/>
              </a:spcAft>
              <a:buClr>
                <a:schemeClr val="dk1"/>
              </a:buClr>
              <a:buSzPts val="2100"/>
              <a:buChar char="■"/>
              <a:defRPr>
                <a:solidFill>
                  <a:schemeClr val="dk1"/>
                </a:solidFill>
              </a:defRPr>
            </a:lvl6pPr>
            <a:lvl7pPr indent="-361950" lvl="6" marL="3200400">
              <a:spcBef>
                <a:spcPts val="0"/>
              </a:spcBef>
              <a:spcAft>
                <a:spcPts val="0"/>
              </a:spcAft>
              <a:buClr>
                <a:schemeClr val="dk1"/>
              </a:buClr>
              <a:buSzPts val="2100"/>
              <a:buChar char="●"/>
              <a:defRPr>
                <a:solidFill>
                  <a:schemeClr val="dk1"/>
                </a:solidFill>
              </a:defRPr>
            </a:lvl7pPr>
            <a:lvl8pPr indent="-361950" lvl="7" marL="3657600">
              <a:spcBef>
                <a:spcPts val="0"/>
              </a:spcBef>
              <a:spcAft>
                <a:spcPts val="0"/>
              </a:spcAft>
              <a:buClr>
                <a:schemeClr val="dk1"/>
              </a:buClr>
              <a:buSzPts val="2100"/>
              <a:buChar char="○"/>
              <a:defRPr>
                <a:solidFill>
                  <a:schemeClr val="dk1"/>
                </a:solidFill>
              </a:defRPr>
            </a:lvl8pPr>
            <a:lvl9pPr indent="-361950" lvl="8" marL="4114800">
              <a:spcBef>
                <a:spcPts val="0"/>
              </a:spcBef>
              <a:spcAft>
                <a:spcPts val="0"/>
              </a:spcAft>
              <a:buClr>
                <a:schemeClr val="dk1"/>
              </a:buClr>
              <a:buSzPts val="2100"/>
              <a:buChar char="■"/>
              <a:defRPr>
                <a:solidFill>
                  <a:schemeClr val="dk1"/>
                </a:solidFill>
              </a:defRPr>
            </a:lvl9pPr>
          </a:lstStyle>
          <a:p/>
        </p:txBody>
      </p:sp>
      <p:sp>
        <p:nvSpPr>
          <p:cNvPr id="44" name="Google Shape;44;g2014b1ed426_0_490"/>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014b1ed426_0_496"/>
          <p:cNvSpPr txBox="1"/>
          <p:nvPr>
            <p:ph idx="1" type="body"/>
          </p:nvPr>
        </p:nvSpPr>
        <p:spPr>
          <a:xfrm>
            <a:off x="467550" y="6016818"/>
            <a:ext cx="8998200" cy="860700"/>
          </a:xfrm>
          <a:prstGeom prst="rect">
            <a:avLst/>
          </a:prstGeom>
        </p:spPr>
        <p:txBody>
          <a:bodyPr anchorCtr="0" anchor="ctr" bIns="134775" lIns="134775" spcFirstLastPara="1" rIns="134775" wrap="square" tIns="134775">
            <a:normAutofit/>
          </a:bodyPr>
          <a:lstStyle>
            <a:lvl1pPr indent="-228600" lvl="0" marL="457200">
              <a:lnSpc>
                <a:spcPct val="100000"/>
              </a:lnSpc>
              <a:spcBef>
                <a:spcPts val="0"/>
              </a:spcBef>
              <a:spcAft>
                <a:spcPts val="0"/>
              </a:spcAft>
              <a:buSzPts val="2700"/>
              <a:buNone/>
              <a:defRPr/>
            </a:lvl1pPr>
          </a:lstStyle>
          <a:p/>
        </p:txBody>
      </p:sp>
      <p:sp>
        <p:nvSpPr>
          <p:cNvPr id="47" name="Google Shape;47;g2014b1ed426_0_49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2014b1ed426_0_460"/>
          <p:cNvSpPr txBox="1"/>
          <p:nvPr>
            <p:ph type="title"/>
          </p:nvPr>
        </p:nvSpPr>
        <p:spPr>
          <a:xfrm>
            <a:off x="467550" y="632924"/>
            <a:ext cx="12780900" cy="814500"/>
          </a:xfrm>
          <a:prstGeom prst="rect">
            <a:avLst/>
          </a:prstGeom>
          <a:noFill/>
          <a:ln>
            <a:noFill/>
          </a:ln>
        </p:spPr>
        <p:txBody>
          <a:bodyPr anchorCtr="0" anchor="t" bIns="134775" lIns="134775" spcFirstLastPara="1" rIns="134775" wrap="square" tIns="134775">
            <a:normAutofit/>
          </a:bodyPr>
          <a:lstStyle>
            <a:lvl1pPr lvl="0">
              <a:spcBef>
                <a:spcPts val="0"/>
              </a:spcBef>
              <a:spcAft>
                <a:spcPts val="0"/>
              </a:spcAft>
              <a:buClr>
                <a:schemeClr val="dk1"/>
              </a:buClr>
              <a:buSzPts val="4100"/>
              <a:buNone/>
              <a:defRPr sz="4100">
                <a:solidFill>
                  <a:schemeClr val="dk1"/>
                </a:solidFill>
              </a:defRPr>
            </a:lvl1pPr>
            <a:lvl2pPr lvl="1">
              <a:spcBef>
                <a:spcPts val="0"/>
              </a:spcBef>
              <a:spcAft>
                <a:spcPts val="0"/>
              </a:spcAft>
              <a:buClr>
                <a:schemeClr val="dk1"/>
              </a:buClr>
              <a:buSzPts val="4100"/>
              <a:buNone/>
              <a:defRPr sz="4100">
                <a:solidFill>
                  <a:schemeClr val="dk1"/>
                </a:solidFill>
              </a:defRPr>
            </a:lvl2pPr>
            <a:lvl3pPr lvl="2">
              <a:spcBef>
                <a:spcPts val="0"/>
              </a:spcBef>
              <a:spcAft>
                <a:spcPts val="0"/>
              </a:spcAft>
              <a:buClr>
                <a:schemeClr val="dk1"/>
              </a:buClr>
              <a:buSzPts val="4100"/>
              <a:buNone/>
              <a:defRPr sz="4100">
                <a:solidFill>
                  <a:schemeClr val="dk1"/>
                </a:solidFill>
              </a:defRPr>
            </a:lvl3pPr>
            <a:lvl4pPr lvl="3">
              <a:spcBef>
                <a:spcPts val="0"/>
              </a:spcBef>
              <a:spcAft>
                <a:spcPts val="0"/>
              </a:spcAft>
              <a:buClr>
                <a:schemeClr val="dk1"/>
              </a:buClr>
              <a:buSzPts val="4100"/>
              <a:buNone/>
              <a:defRPr sz="4100">
                <a:solidFill>
                  <a:schemeClr val="dk1"/>
                </a:solidFill>
              </a:defRPr>
            </a:lvl4pPr>
            <a:lvl5pPr lvl="4">
              <a:spcBef>
                <a:spcPts val="0"/>
              </a:spcBef>
              <a:spcAft>
                <a:spcPts val="0"/>
              </a:spcAft>
              <a:buClr>
                <a:schemeClr val="dk1"/>
              </a:buClr>
              <a:buSzPts val="4100"/>
              <a:buNone/>
              <a:defRPr sz="4100">
                <a:solidFill>
                  <a:schemeClr val="dk1"/>
                </a:solidFill>
              </a:defRPr>
            </a:lvl5pPr>
            <a:lvl6pPr lvl="5">
              <a:spcBef>
                <a:spcPts val="0"/>
              </a:spcBef>
              <a:spcAft>
                <a:spcPts val="0"/>
              </a:spcAft>
              <a:buClr>
                <a:schemeClr val="dk1"/>
              </a:buClr>
              <a:buSzPts val="4100"/>
              <a:buNone/>
              <a:defRPr sz="4100">
                <a:solidFill>
                  <a:schemeClr val="dk1"/>
                </a:solidFill>
              </a:defRPr>
            </a:lvl6pPr>
            <a:lvl7pPr lvl="6">
              <a:spcBef>
                <a:spcPts val="0"/>
              </a:spcBef>
              <a:spcAft>
                <a:spcPts val="0"/>
              </a:spcAft>
              <a:buClr>
                <a:schemeClr val="dk1"/>
              </a:buClr>
              <a:buSzPts val="4100"/>
              <a:buNone/>
              <a:defRPr sz="4100">
                <a:solidFill>
                  <a:schemeClr val="dk1"/>
                </a:solidFill>
              </a:defRPr>
            </a:lvl7pPr>
            <a:lvl8pPr lvl="7">
              <a:spcBef>
                <a:spcPts val="0"/>
              </a:spcBef>
              <a:spcAft>
                <a:spcPts val="0"/>
              </a:spcAft>
              <a:buClr>
                <a:schemeClr val="dk1"/>
              </a:buClr>
              <a:buSzPts val="4100"/>
              <a:buNone/>
              <a:defRPr sz="4100">
                <a:solidFill>
                  <a:schemeClr val="dk1"/>
                </a:solidFill>
              </a:defRPr>
            </a:lvl8pPr>
            <a:lvl9pPr lvl="8">
              <a:spcBef>
                <a:spcPts val="0"/>
              </a:spcBef>
              <a:spcAft>
                <a:spcPts val="0"/>
              </a:spcAft>
              <a:buClr>
                <a:schemeClr val="dk1"/>
              </a:buClr>
              <a:buSzPts val="4100"/>
              <a:buNone/>
              <a:defRPr sz="4100">
                <a:solidFill>
                  <a:schemeClr val="dk1"/>
                </a:solidFill>
              </a:defRPr>
            </a:lvl9pPr>
          </a:lstStyle>
          <a:p/>
        </p:txBody>
      </p:sp>
      <p:sp>
        <p:nvSpPr>
          <p:cNvPr id="11" name="Google Shape;11;g2014b1ed426_0_460"/>
          <p:cNvSpPr txBox="1"/>
          <p:nvPr>
            <p:ph idx="1" type="body"/>
          </p:nvPr>
        </p:nvSpPr>
        <p:spPr>
          <a:xfrm>
            <a:off x="467550" y="1639076"/>
            <a:ext cx="12780900" cy="4858800"/>
          </a:xfrm>
          <a:prstGeom prst="rect">
            <a:avLst/>
          </a:prstGeom>
          <a:noFill/>
          <a:ln>
            <a:noFill/>
          </a:ln>
        </p:spPr>
        <p:txBody>
          <a:bodyPr anchorCtr="0" anchor="t" bIns="134775" lIns="134775" spcFirstLastPara="1" rIns="134775" wrap="square" tIns="134775">
            <a:normAutofit/>
          </a:bodyPr>
          <a:lstStyle>
            <a:lvl1pPr indent="-400050" lvl="0" marL="457200">
              <a:lnSpc>
                <a:spcPct val="115000"/>
              </a:lnSpc>
              <a:spcBef>
                <a:spcPts val="0"/>
              </a:spcBef>
              <a:spcAft>
                <a:spcPts val="0"/>
              </a:spcAft>
              <a:buClr>
                <a:schemeClr val="lt2"/>
              </a:buClr>
              <a:buSzPts val="2700"/>
              <a:buChar char="●"/>
              <a:defRPr sz="2700">
                <a:solidFill>
                  <a:schemeClr val="lt2"/>
                </a:solidFill>
              </a:defRPr>
            </a:lvl1pPr>
            <a:lvl2pPr indent="-361950" lvl="1" marL="914400">
              <a:lnSpc>
                <a:spcPct val="115000"/>
              </a:lnSpc>
              <a:spcBef>
                <a:spcPts val="0"/>
              </a:spcBef>
              <a:spcAft>
                <a:spcPts val="0"/>
              </a:spcAft>
              <a:buClr>
                <a:schemeClr val="lt2"/>
              </a:buClr>
              <a:buSzPts val="2100"/>
              <a:buChar char="○"/>
              <a:defRPr sz="2100">
                <a:solidFill>
                  <a:schemeClr val="lt2"/>
                </a:solidFill>
              </a:defRPr>
            </a:lvl2pPr>
            <a:lvl3pPr indent="-361950" lvl="2" marL="1371600">
              <a:lnSpc>
                <a:spcPct val="115000"/>
              </a:lnSpc>
              <a:spcBef>
                <a:spcPts val="0"/>
              </a:spcBef>
              <a:spcAft>
                <a:spcPts val="0"/>
              </a:spcAft>
              <a:buClr>
                <a:schemeClr val="lt2"/>
              </a:buClr>
              <a:buSzPts val="2100"/>
              <a:buChar char="■"/>
              <a:defRPr sz="2100">
                <a:solidFill>
                  <a:schemeClr val="lt2"/>
                </a:solidFill>
              </a:defRPr>
            </a:lvl3pPr>
            <a:lvl4pPr indent="-361950" lvl="3" marL="1828800">
              <a:lnSpc>
                <a:spcPct val="115000"/>
              </a:lnSpc>
              <a:spcBef>
                <a:spcPts val="0"/>
              </a:spcBef>
              <a:spcAft>
                <a:spcPts val="0"/>
              </a:spcAft>
              <a:buClr>
                <a:schemeClr val="lt2"/>
              </a:buClr>
              <a:buSzPts val="2100"/>
              <a:buChar char="●"/>
              <a:defRPr sz="2100">
                <a:solidFill>
                  <a:schemeClr val="lt2"/>
                </a:solidFill>
              </a:defRPr>
            </a:lvl4pPr>
            <a:lvl5pPr indent="-361950" lvl="4" marL="2286000">
              <a:lnSpc>
                <a:spcPct val="115000"/>
              </a:lnSpc>
              <a:spcBef>
                <a:spcPts val="0"/>
              </a:spcBef>
              <a:spcAft>
                <a:spcPts val="0"/>
              </a:spcAft>
              <a:buClr>
                <a:schemeClr val="lt2"/>
              </a:buClr>
              <a:buSzPts val="2100"/>
              <a:buChar char="○"/>
              <a:defRPr sz="2100">
                <a:solidFill>
                  <a:schemeClr val="lt2"/>
                </a:solidFill>
              </a:defRPr>
            </a:lvl5pPr>
            <a:lvl6pPr indent="-361950" lvl="5" marL="2743200">
              <a:lnSpc>
                <a:spcPct val="115000"/>
              </a:lnSpc>
              <a:spcBef>
                <a:spcPts val="0"/>
              </a:spcBef>
              <a:spcAft>
                <a:spcPts val="0"/>
              </a:spcAft>
              <a:buClr>
                <a:schemeClr val="lt2"/>
              </a:buClr>
              <a:buSzPts val="2100"/>
              <a:buChar char="■"/>
              <a:defRPr sz="2100">
                <a:solidFill>
                  <a:schemeClr val="lt2"/>
                </a:solidFill>
              </a:defRPr>
            </a:lvl6pPr>
            <a:lvl7pPr indent="-361950" lvl="6" marL="3200400">
              <a:lnSpc>
                <a:spcPct val="115000"/>
              </a:lnSpc>
              <a:spcBef>
                <a:spcPts val="0"/>
              </a:spcBef>
              <a:spcAft>
                <a:spcPts val="0"/>
              </a:spcAft>
              <a:buClr>
                <a:schemeClr val="lt2"/>
              </a:buClr>
              <a:buSzPts val="2100"/>
              <a:buChar char="●"/>
              <a:defRPr sz="2100">
                <a:solidFill>
                  <a:schemeClr val="lt2"/>
                </a:solidFill>
              </a:defRPr>
            </a:lvl7pPr>
            <a:lvl8pPr indent="-361950" lvl="7" marL="3657600">
              <a:lnSpc>
                <a:spcPct val="115000"/>
              </a:lnSpc>
              <a:spcBef>
                <a:spcPts val="0"/>
              </a:spcBef>
              <a:spcAft>
                <a:spcPts val="0"/>
              </a:spcAft>
              <a:buClr>
                <a:schemeClr val="lt2"/>
              </a:buClr>
              <a:buSzPts val="2100"/>
              <a:buChar char="○"/>
              <a:defRPr sz="2100">
                <a:solidFill>
                  <a:schemeClr val="lt2"/>
                </a:solidFill>
              </a:defRPr>
            </a:lvl8pPr>
            <a:lvl9pPr indent="-361950" lvl="8" marL="4114800">
              <a:lnSpc>
                <a:spcPct val="115000"/>
              </a:lnSpc>
              <a:spcBef>
                <a:spcPts val="0"/>
              </a:spcBef>
              <a:spcAft>
                <a:spcPts val="0"/>
              </a:spcAft>
              <a:buClr>
                <a:schemeClr val="lt2"/>
              </a:buClr>
              <a:buSzPts val="2100"/>
              <a:buChar char="■"/>
              <a:defRPr sz="2100">
                <a:solidFill>
                  <a:schemeClr val="lt2"/>
                </a:solidFill>
              </a:defRPr>
            </a:lvl9pPr>
          </a:lstStyle>
          <a:p/>
        </p:txBody>
      </p:sp>
      <p:sp>
        <p:nvSpPr>
          <p:cNvPr id="12" name="Google Shape;12;g2014b1ed426_0_460"/>
          <p:cNvSpPr txBox="1"/>
          <p:nvPr>
            <p:ph idx="12" type="sldNum"/>
          </p:nvPr>
        </p:nvSpPr>
        <p:spPr>
          <a:xfrm>
            <a:off x="12708687" y="6632131"/>
            <a:ext cx="822900" cy="559800"/>
          </a:xfrm>
          <a:prstGeom prst="rect">
            <a:avLst/>
          </a:prstGeom>
          <a:noFill/>
          <a:ln>
            <a:noFill/>
          </a:ln>
        </p:spPr>
        <p:txBody>
          <a:bodyPr anchorCtr="0" anchor="ctr" bIns="134775" lIns="134775" spcFirstLastPara="1" rIns="134775" wrap="square" tIns="134775">
            <a:normAutofit/>
          </a:bodyPr>
          <a:lstStyle>
            <a:lvl1pPr lvl="0" algn="r">
              <a:buNone/>
              <a:defRPr sz="1500">
                <a:solidFill>
                  <a:schemeClr val="lt2"/>
                </a:solidFill>
              </a:defRPr>
            </a:lvl1pPr>
            <a:lvl2pPr lvl="1" algn="r">
              <a:buNone/>
              <a:defRPr sz="1500">
                <a:solidFill>
                  <a:schemeClr val="lt2"/>
                </a:solidFill>
              </a:defRPr>
            </a:lvl2pPr>
            <a:lvl3pPr lvl="2" algn="r">
              <a:buNone/>
              <a:defRPr sz="1500">
                <a:solidFill>
                  <a:schemeClr val="lt2"/>
                </a:solidFill>
              </a:defRPr>
            </a:lvl3pPr>
            <a:lvl4pPr lvl="3" algn="r">
              <a:buNone/>
              <a:defRPr sz="1500">
                <a:solidFill>
                  <a:schemeClr val="lt2"/>
                </a:solidFill>
              </a:defRPr>
            </a:lvl4pPr>
            <a:lvl5pPr lvl="4" algn="r">
              <a:buNone/>
              <a:defRPr sz="1500">
                <a:solidFill>
                  <a:schemeClr val="lt2"/>
                </a:solidFill>
              </a:defRPr>
            </a:lvl5pPr>
            <a:lvl6pPr lvl="5" algn="r">
              <a:buNone/>
              <a:defRPr sz="1500">
                <a:solidFill>
                  <a:schemeClr val="lt2"/>
                </a:solidFill>
              </a:defRPr>
            </a:lvl6pPr>
            <a:lvl7pPr lvl="6" algn="r">
              <a:buNone/>
              <a:defRPr sz="1500">
                <a:solidFill>
                  <a:schemeClr val="lt2"/>
                </a:solidFill>
              </a:defRPr>
            </a:lvl7pPr>
            <a:lvl8pPr lvl="7" algn="r">
              <a:buNone/>
              <a:defRPr sz="1500">
                <a:solidFill>
                  <a:schemeClr val="lt2"/>
                </a:solidFill>
              </a:defRPr>
            </a:lvl8pPr>
            <a:lvl9pPr lvl="8" algn="r">
              <a:buNone/>
              <a:defRPr sz="15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dileep@rguktsklm.ac.in" TargetMode="External"/><Relationship Id="rId4" Type="http://schemas.openxmlformats.org/officeDocument/2006/relationships/hyperlink" Target="mailto:s171159@rguktsklm.ac.in" TargetMode="External"/><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
          <p:cNvSpPr txBox="1"/>
          <p:nvPr>
            <p:ph type="ctrTitle"/>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alibri"/>
              <a:buNone/>
            </a:pPr>
            <a:br>
              <a:rPr lang="en-US" sz="3200"/>
            </a:br>
            <a:endParaRPr sz="3200"/>
          </a:p>
        </p:txBody>
      </p:sp>
      <p:sp>
        <p:nvSpPr>
          <p:cNvPr id="69" name="Google Shape;69;p1"/>
          <p:cNvSpPr txBox="1"/>
          <p:nvPr>
            <p:ph idx="12" type="sldNum"/>
          </p:nvPr>
        </p:nvSpPr>
        <p:spPr>
          <a:xfrm>
            <a:off x="12708687" y="6632131"/>
            <a:ext cx="822900" cy="5598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0" name="Google Shape;70;p1"/>
          <p:cNvSpPr txBox="1"/>
          <p:nvPr>
            <p:ph idx="11" type="ftr"/>
          </p:nvPr>
        </p:nvSpPr>
        <p:spPr>
          <a:xfrm>
            <a:off x="3048000" y="6780108"/>
            <a:ext cx="9296400" cy="3894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1" name="Google Shape;71;p1"/>
          <p:cNvSpPr txBox="1"/>
          <p:nvPr/>
        </p:nvSpPr>
        <p:spPr>
          <a:xfrm>
            <a:off x="1066800" y="2209800"/>
            <a:ext cx="11658600" cy="115654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Calibri"/>
              <a:buNone/>
            </a:pP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sp>
        <p:nvSpPr>
          <p:cNvPr id="72" name="Google Shape;72;p1"/>
          <p:cNvSpPr txBox="1"/>
          <p:nvPr/>
        </p:nvSpPr>
        <p:spPr>
          <a:xfrm>
            <a:off x="3048000" y="1654075"/>
            <a:ext cx="7620000" cy="428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SzPts val="2000"/>
              <a:buFont typeface="Arial"/>
              <a:buNone/>
            </a:pPr>
            <a:r>
              <a:t/>
            </a:r>
            <a:endParaRPr b="1" i="0" sz="2000" u="none" cap="none" strike="noStrike">
              <a:solidFill>
                <a:schemeClr val="dk1"/>
              </a:solidFill>
              <a:latin typeface="Book Antiqua"/>
              <a:ea typeface="Book Antiqua"/>
              <a:cs typeface="Book Antiqua"/>
              <a:sym typeface="Book Antiqua"/>
            </a:endParaRPr>
          </a:p>
          <a:p>
            <a:pPr indent="0" lvl="0" marL="0" marR="0" rtl="0" algn="ctr">
              <a:spcBef>
                <a:spcPts val="480"/>
              </a:spcBef>
              <a:spcAft>
                <a:spcPts val="0"/>
              </a:spcAft>
              <a:buClr>
                <a:srgbClr val="222222"/>
              </a:buClr>
              <a:buSzPts val="2400"/>
              <a:buFont typeface="Arial"/>
              <a:buNone/>
            </a:pPr>
            <a:r>
              <a:rPr b="0" i="0" lang="en-US" sz="2400" u="none" cap="none" strike="noStrike">
                <a:solidFill>
                  <a:schemeClr val="dk1"/>
                </a:solidFill>
                <a:latin typeface="Book Antiqua"/>
                <a:ea typeface="Book Antiqua"/>
                <a:cs typeface="Book Antiqua"/>
                <a:sym typeface="Book Antiqua"/>
              </a:rPr>
              <a:t>"Review-I of M</a:t>
            </a:r>
            <a:r>
              <a:rPr lang="en-US" sz="2400">
                <a:solidFill>
                  <a:schemeClr val="dk1"/>
                </a:solidFill>
                <a:latin typeface="Book Antiqua"/>
                <a:ea typeface="Book Antiqua"/>
                <a:cs typeface="Book Antiqua"/>
                <a:sym typeface="Book Antiqua"/>
              </a:rPr>
              <a:t>ajor</a:t>
            </a:r>
            <a:r>
              <a:rPr b="0" i="0" lang="en-US" sz="2400" u="none" cap="none" strike="noStrike">
                <a:solidFill>
                  <a:schemeClr val="dk1"/>
                </a:solidFill>
                <a:latin typeface="Book Antiqua"/>
                <a:ea typeface="Book Antiqua"/>
                <a:cs typeface="Book Antiqua"/>
                <a:sym typeface="Book Antiqua"/>
              </a:rPr>
              <a:t> Project” </a:t>
            </a:r>
            <a:endParaRPr>
              <a:solidFill>
                <a:schemeClr val="dk1"/>
              </a:solidFill>
            </a:endParaRPr>
          </a:p>
          <a:p>
            <a:pPr indent="0" lvl="0" marL="0" marR="0" rtl="0" algn="ctr">
              <a:spcBef>
                <a:spcPts val="480"/>
              </a:spcBef>
              <a:spcAft>
                <a:spcPts val="0"/>
              </a:spcAft>
              <a:buClr>
                <a:srgbClr val="222222"/>
              </a:buClr>
              <a:buSzPts val="2400"/>
              <a:buFont typeface="Arial"/>
              <a:buNone/>
            </a:pPr>
            <a:r>
              <a:rPr b="0" i="0" lang="en-US" sz="2400" u="none" cap="none" strike="noStrike">
                <a:solidFill>
                  <a:schemeClr val="dk1"/>
                </a:solidFill>
                <a:latin typeface="Book Antiqua"/>
                <a:ea typeface="Book Antiqua"/>
                <a:cs typeface="Book Antiqua"/>
                <a:sym typeface="Book Antiqua"/>
              </a:rPr>
              <a:t>for E-</a:t>
            </a:r>
            <a:r>
              <a:rPr lang="en-US" sz="2400">
                <a:solidFill>
                  <a:schemeClr val="dk1"/>
                </a:solidFill>
                <a:latin typeface="Book Antiqua"/>
                <a:ea typeface="Book Antiqua"/>
                <a:cs typeface="Book Antiqua"/>
                <a:sym typeface="Book Antiqua"/>
              </a:rPr>
              <a:t>4</a:t>
            </a:r>
            <a:r>
              <a:rPr b="0" i="0" lang="en-US" sz="2400" u="none" cap="none" strike="noStrike">
                <a:solidFill>
                  <a:schemeClr val="dk1"/>
                </a:solidFill>
                <a:latin typeface="Book Antiqua"/>
                <a:ea typeface="Book Antiqua"/>
                <a:cs typeface="Book Antiqua"/>
                <a:sym typeface="Book Antiqua"/>
              </a:rPr>
              <a:t> 201</a:t>
            </a:r>
            <a:r>
              <a:rPr lang="en-US" sz="2400">
                <a:solidFill>
                  <a:schemeClr val="dk1"/>
                </a:solidFill>
                <a:latin typeface="Book Antiqua"/>
                <a:ea typeface="Book Antiqua"/>
                <a:cs typeface="Book Antiqua"/>
                <a:sym typeface="Book Antiqua"/>
              </a:rPr>
              <a:t>7</a:t>
            </a:r>
            <a:endParaRPr>
              <a:solidFill>
                <a:schemeClr val="dk1"/>
              </a:solidFill>
            </a:endParaRPr>
          </a:p>
          <a:p>
            <a:pPr indent="0" lvl="0" marL="0" marR="0" rtl="0" algn="ctr">
              <a:spcBef>
                <a:spcPts val="240"/>
              </a:spcBef>
              <a:spcAft>
                <a:spcPts val="0"/>
              </a:spcAft>
              <a:buClr>
                <a:srgbClr val="888888"/>
              </a:buClr>
              <a:buSzPts val="1200"/>
              <a:buFont typeface="Arial"/>
              <a:buNone/>
            </a:pPr>
            <a:r>
              <a:t/>
            </a:r>
            <a:endParaRPr b="0" i="1" sz="1200" u="sng" cap="none" strike="noStrike">
              <a:solidFill>
                <a:srgbClr val="222222"/>
              </a:solidFill>
              <a:latin typeface="Book Antiqua"/>
              <a:ea typeface="Book Antiqua"/>
              <a:cs typeface="Book Antiqua"/>
              <a:sym typeface="Book Antiqua"/>
            </a:endParaRPr>
          </a:p>
          <a:p>
            <a:pPr indent="0" lvl="0" marL="0" marR="0" rtl="0" algn="ctr">
              <a:spcBef>
                <a:spcPts val="360"/>
              </a:spcBef>
              <a:spcAft>
                <a:spcPts val="0"/>
              </a:spcAft>
              <a:buClr>
                <a:schemeClr val="dk1"/>
              </a:buClr>
              <a:buSzPts val="1800"/>
              <a:buFont typeface="Arial"/>
              <a:buNone/>
            </a:pPr>
            <a:r>
              <a:rPr b="1" i="1" lang="en-US" sz="1800" u="none" cap="none" strike="noStrike">
                <a:solidFill>
                  <a:schemeClr val="dk1"/>
                </a:solidFill>
                <a:latin typeface="Book Antiqua"/>
                <a:ea typeface="Book Antiqua"/>
                <a:cs typeface="Book Antiqua"/>
                <a:sym typeface="Book Antiqua"/>
              </a:rPr>
              <a:t>Submitted as part of M</a:t>
            </a:r>
            <a:r>
              <a:rPr b="1" i="1" lang="en-US" sz="1800">
                <a:solidFill>
                  <a:schemeClr val="dk1"/>
                </a:solidFill>
                <a:latin typeface="Book Antiqua"/>
                <a:ea typeface="Book Antiqua"/>
                <a:cs typeface="Book Antiqua"/>
                <a:sym typeface="Book Antiqua"/>
              </a:rPr>
              <a:t>ajor</a:t>
            </a:r>
            <a:r>
              <a:rPr b="1" i="1" lang="en-US" sz="1800" u="none" cap="none" strike="noStrike">
                <a:solidFill>
                  <a:schemeClr val="dk1"/>
                </a:solidFill>
                <a:latin typeface="Book Antiqua"/>
                <a:ea typeface="Book Antiqua"/>
                <a:cs typeface="Book Antiqua"/>
                <a:sym typeface="Book Antiqua"/>
              </a:rPr>
              <a:t> Project. </a:t>
            </a:r>
            <a:endParaRPr/>
          </a:p>
          <a:p>
            <a:pPr indent="0" lvl="0" marL="0" marR="0" rtl="0" algn="ctr">
              <a:spcBef>
                <a:spcPts val="360"/>
              </a:spcBef>
              <a:spcAft>
                <a:spcPts val="0"/>
              </a:spcAft>
              <a:buClr>
                <a:srgbClr val="888888"/>
              </a:buClr>
              <a:buSzPts val="1800"/>
              <a:buFont typeface="Arial"/>
              <a:buNone/>
            </a:pPr>
            <a:r>
              <a:t/>
            </a:r>
            <a:endParaRPr b="1" i="1" sz="1800" u="none" cap="none" strike="noStrike">
              <a:solidFill>
                <a:schemeClr val="dk1"/>
              </a:solidFill>
              <a:latin typeface="Book Antiqua"/>
              <a:ea typeface="Book Antiqua"/>
              <a:cs typeface="Book Antiqua"/>
              <a:sym typeface="Book Antiqua"/>
            </a:endParaRPr>
          </a:p>
          <a:p>
            <a:pPr indent="0" lvl="0" marL="0" marR="0" rtl="0" algn="ctr">
              <a:spcBef>
                <a:spcPts val="400"/>
              </a:spcBef>
              <a:spcAft>
                <a:spcPts val="0"/>
              </a:spcAft>
              <a:buClr>
                <a:schemeClr val="dk1"/>
              </a:buClr>
              <a:buSzPts val="2000"/>
              <a:buFont typeface="Arial"/>
              <a:buNone/>
            </a:pPr>
            <a:r>
              <a:rPr b="1" lang="en-US" sz="2000">
                <a:solidFill>
                  <a:schemeClr val="dk1"/>
                </a:solidFill>
                <a:latin typeface="Book Antiqua"/>
                <a:ea typeface="Book Antiqua"/>
                <a:cs typeface="Book Antiqua"/>
                <a:sym typeface="Book Antiqua"/>
              </a:rPr>
              <a:t>SRAVANI SARISA(S170062)</a:t>
            </a:r>
            <a:endParaRPr b="1" sz="2000">
              <a:solidFill>
                <a:schemeClr val="dk1"/>
              </a:solidFill>
              <a:latin typeface="Book Antiqua"/>
              <a:ea typeface="Book Antiqua"/>
              <a:cs typeface="Book Antiqua"/>
              <a:sym typeface="Book Antiqua"/>
            </a:endParaRPr>
          </a:p>
          <a:p>
            <a:pPr indent="0" lvl="0" marL="0" marR="0" rtl="0" algn="ctr">
              <a:spcBef>
                <a:spcPts val="400"/>
              </a:spcBef>
              <a:spcAft>
                <a:spcPts val="0"/>
              </a:spcAft>
              <a:buClr>
                <a:schemeClr val="dk1"/>
              </a:buClr>
              <a:buSzPts val="2000"/>
              <a:buFont typeface="Arial"/>
              <a:buNone/>
            </a:pPr>
            <a:r>
              <a:rPr b="1" lang="en-US" sz="2000">
                <a:solidFill>
                  <a:schemeClr val="dk1"/>
                </a:solidFill>
                <a:latin typeface="Book Antiqua"/>
                <a:ea typeface="Book Antiqua"/>
                <a:cs typeface="Book Antiqua"/>
                <a:sym typeface="Book Antiqua"/>
              </a:rPr>
              <a:t>SK.GRACE JESSY MOON(S171159)</a:t>
            </a:r>
            <a:endParaRPr b="1" sz="2000">
              <a:solidFill>
                <a:schemeClr val="dk1"/>
              </a:solidFill>
              <a:latin typeface="Book Antiqua"/>
              <a:ea typeface="Book Antiqua"/>
              <a:cs typeface="Book Antiqua"/>
              <a:sym typeface="Book Antiqua"/>
            </a:endParaRPr>
          </a:p>
          <a:p>
            <a:pPr indent="0" lvl="0" marL="0" marR="0" rtl="0" algn="ctr">
              <a:spcBef>
                <a:spcPts val="400"/>
              </a:spcBef>
              <a:spcAft>
                <a:spcPts val="0"/>
              </a:spcAft>
              <a:buClr>
                <a:schemeClr val="dk1"/>
              </a:buClr>
              <a:buSzPts val="2000"/>
              <a:buFont typeface="Arial"/>
              <a:buNone/>
            </a:pPr>
            <a:r>
              <a:rPr b="1" lang="en-US" sz="2000">
                <a:solidFill>
                  <a:schemeClr val="dk1"/>
                </a:solidFill>
                <a:latin typeface="Book Antiqua"/>
                <a:ea typeface="Book Antiqua"/>
                <a:cs typeface="Book Antiqua"/>
                <a:sym typeface="Book Antiqua"/>
              </a:rPr>
              <a:t>PRASANNA NOOLU(S170191)</a:t>
            </a:r>
            <a:endParaRPr/>
          </a:p>
          <a:p>
            <a:pPr indent="0" lvl="0" marL="0" marR="0" rtl="0" algn="ctr">
              <a:spcBef>
                <a:spcPts val="320"/>
              </a:spcBef>
              <a:spcAft>
                <a:spcPts val="0"/>
              </a:spcAft>
              <a:buClr>
                <a:srgbClr val="888888"/>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a:p>
            <a:pPr indent="0" lvl="0" marL="0" marR="0" rtl="0" algn="ctr">
              <a:spcBef>
                <a:spcPts val="280"/>
              </a:spcBef>
              <a:spcAft>
                <a:spcPts val="0"/>
              </a:spcAft>
              <a:buClr>
                <a:srgbClr val="202124"/>
              </a:buClr>
              <a:buSzPts val="1400"/>
              <a:buFont typeface="Arial"/>
              <a:buNone/>
            </a:pPr>
            <a:r>
              <a:rPr b="0" i="0" lang="en-US" sz="1400" u="none" cap="none" strike="noStrike">
                <a:solidFill>
                  <a:schemeClr val="dk1"/>
                </a:solidFill>
                <a:latin typeface="Book Antiqua"/>
                <a:ea typeface="Book Antiqua"/>
                <a:cs typeface="Book Antiqua"/>
                <a:sym typeface="Book Antiqua"/>
              </a:rPr>
              <a:t>Under the Supervisio</a:t>
            </a:r>
            <a:r>
              <a:rPr b="0" i="0" lang="en-US" sz="1400" u="none" cap="none" strike="noStrike">
                <a:solidFill>
                  <a:srgbClr val="202124"/>
                </a:solidFill>
                <a:latin typeface="Book Antiqua"/>
                <a:ea typeface="Book Antiqua"/>
                <a:cs typeface="Book Antiqua"/>
                <a:sym typeface="Book Antiqua"/>
              </a:rPr>
              <a:t>n of:</a:t>
            </a:r>
            <a:endParaRPr/>
          </a:p>
          <a:p>
            <a:pPr indent="0" lvl="0" marL="0" marR="0" rtl="0" algn="ctr">
              <a:spcBef>
                <a:spcPts val="400"/>
              </a:spcBef>
              <a:spcAft>
                <a:spcPts val="0"/>
              </a:spcAft>
              <a:buClr>
                <a:schemeClr val="dk1"/>
              </a:buClr>
              <a:buSzPts val="2000"/>
              <a:buFont typeface="Arial"/>
              <a:buNone/>
            </a:pPr>
            <a:r>
              <a:rPr b="1" lang="en-US" sz="2000">
                <a:solidFill>
                  <a:schemeClr val="dk1"/>
                </a:solidFill>
                <a:latin typeface="Book Antiqua"/>
                <a:ea typeface="Book Antiqua"/>
                <a:cs typeface="Book Antiqua"/>
                <a:sym typeface="Book Antiqua"/>
              </a:rPr>
              <a:t>Shri Sankarapu Sateesh Kumar(Asst.Prof)</a:t>
            </a:r>
            <a:endParaRPr/>
          </a:p>
          <a:p>
            <a:pPr indent="0" lvl="0" marL="0" marR="0" rtl="0" algn="ctr">
              <a:spcBef>
                <a:spcPts val="400"/>
              </a:spcBef>
              <a:spcAft>
                <a:spcPts val="0"/>
              </a:spcAft>
              <a:buClr>
                <a:schemeClr val="dk1"/>
              </a:buClr>
              <a:buSzPts val="2000"/>
              <a:buFont typeface="Arial"/>
              <a:buNone/>
            </a:pPr>
            <a:r>
              <a:t/>
            </a:r>
            <a:endParaRPr/>
          </a:p>
          <a:p>
            <a:pPr indent="0" lvl="0" marL="0" marR="0" rtl="0" algn="ctr">
              <a:spcBef>
                <a:spcPts val="240"/>
              </a:spcBef>
              <a:spcAft>
                <a:spcPts val="0"/>
              </a:spcAft>
              <a:buClr>
                <a:schemeClr val="dk1"/>
              </a:buClr>
              <a:buSzPts val="1200"/>
              <a:buFont typeface="Arial"/>
              <a:buNone/>
            </a:pPr>
            <a:r>
              <a:rPr b="0" i="0" lang="en-US" sz="1200" u="none" cap="none" strike="noStrike">
                <a:solidFill>
                  <a:schemeClr val="dk1"/>
                </a:solidFill>
                <a:latin typeface="Book Antiqua"/>
                <a:ea typeface="Book Antiqua"/>
                <a:cs typeface="Book Antiqua"/>
                <a:sym typeface="Book Antiqua"/>
              </a:rPr>
              <a:t>Department of Computer Science and Engineering</a:t>
            </a:r>
            <a:endParaRPr/>
          </a:p>
          <a:p>
            <a:pPr indent="0" lvl="0" marL="0" marR="0" rtl="0" algn="ctr">
              <a:spcBef>
                <a:spcPts val="240"/>
              </a:spcBef>
              <a:spcAft>
                <a:spcPts val="0"/>
              </a:spcAft>
              <a:buClr>
                <a:schemeClr val="dk1"/>
              </a:buClr>
              <a:buSzPts val="1200"/>
              <a:buFont typeface="Arial"/>
              <a:buNone/>
            </a:pPr>
            <a:r>
              <a:rPr b="0" i="0" lang="en-US" sz="1200" u="none" cap="none" strike="noStrike">
                <a:solidFill>
                  <a:schemeClr val="dk1"/>
                </a:solidFill>
                <a:latin typeface="Book Antiqua"/>
                <a:ea typeface="Book Antiqua"/>
                <a:cs typeface="Book Antiqua"/>
                <a:sym typeface="Book Antiqua"/>
              </a:rPr>
              <a:t>Rajiv Gandhi University of Knowledge Technologies</a:t>
            </a:r>
            <a:endParaRPr/>
          </a:p>
          <a:p>
            <a:pPr indent="0" lvl="0" marL="0" marR="0" rtl="0" algn="ctr">
              <a:spcBef>
                <a:spcPts val="240"/>
              </a:spcBef>
              <a:spcAft>
                <a:spcPts val="0"/>
              </a:spcAft>
              <a:buClr>
                <a:schemeClr val="dk1"/>
              </a:buClr>
              <a:buSzPts val="1200"/>
              <a:buFont typeface="Arial"/>
              <a:buNone/>
            </a:pPr>
            <a:r>
              <a:rPr b="0" i="0" lang="en-US" sz="1200" u="none" cap="none" strike="noStrike">
                <a:solidFill>
                  <a:schemeClr val="dk1"/>
                </a:solidFill>
                <a:latin typeface="Book Antiqua"/>
                <a:ea typeface="Book Antiqua"/>
                <a:cs typeface="Book Antiqua"/>
                <a:sym typeface="Book Antiqua"/>
              </a:rPr>
              <a:t>Srikakulam – 532402</a:t>
            </a:r>
            <a:endParaRPr/>
          </a:p>
          <a:p>
            <a:pPr indent="0" lvl="0" marL="0" marR="0" rtl="0" algn="ctr">
              <a:spcBef>
                <a:spcPts val="320"/>
              </a:spcBef>
              <a:spcAft>
                <a:spcPts val="0"/>
              </a:spcAft>
              <a:buClr>
                <a:schemeClr val="dk1"/>
              </a:buClr>
              <a:buSzPts val="1600"/>
              <a:buFont typeface="Arial"/>
              <a:buNone/>
            </a:pPr>
            <a:r>
              <a:rPr b="0" i="0" lang="en-US" sz="1600" u="none" cap="none" strike="noStrike">
                <a:solidFill>
                  <a:schemeClr val="dk1"/>
                </a:solidFill>
                <a:latin typeface="Book Antiqua"/>
                <a:ea typeface="Book Antiqua"/>
                <a:cs typeface="Book Antiqua"/>
                <a:sym typeface="Book Antiqua"/>
              </a:rPr>
              <a:t>Email: </a:t>
            </a:r>
            <a:r>
              <a:rPr lang="en-US" sz="1600" u="sng">
                <a:solidFill>
                  <a:schemeClr val="dk1"/>
                </a:solidFill>
                <a:latin typeface="Book Antiqua"/>
                <a:ea typeface="Book Antiqua"/>
                <a:cs typeface="Book Antiqua"/>
                <a:sym typeface="Book Antiqua"/>
              </a:rPr>
              <a:t>s170062</a:t>
            </a:r>
            <a:r>
              <a:rPr b="0" i="0" lang="en-US" sz="1600" u="sng" cap="none" strike="noStrike">
                <a:solidFill>
                  <a:schemeClr val="dk1"/>
                </a:solidFill>
                <a:latin typeface="Book Antiqua"/>
                <a:ea typeface="Book Antiqua"/>
                <a:cs typeface="Book Antiqua"/>
                <a:sym typeface="Book Antiqua"/>
                <a:hlinkClick r:id="rId3">
                  <a:extLst>
                    <a:ext uri="{A12FA001-AC4F-418D-AE19-62706E023703}">
                      <ahyp:hlinkClr val="tx"/>
                    </a:ext>
                  </a:extLst>
                </a:hlinkClick>
              </a:rPr>
              <a:t>@rguktsklm.ac.in</a:t>
            </a:r>
            <a:endParaRPr b="0" i="0" sz="1600" u="sng" cap="none" strike="noStrike">
              <a:solidFill>
                <a:schemeClr val="dk1"/>
              </a:solidFill>
              <a:latin typeface="Book Antiqua"/>
              <a:ea typeface="Book Antiqua"/>
              <a:cs typeface="Book Antiqua"/>
              <a:sym typeface="Book Antiqua"/>
            </a:endParaRPr>
          </a:p>
          <a:p>
            <a:pPr indent="0" lvl="0" marL="0" marR="0" rtl="0" algn="ctr">
              <a:spcBef>
                <a:spcPts val="320"/>
              </a:spcBef>
              <a:spcAft>
                <a:spcPts val="0"/>
              </a:spcAft>
              <a:buClr>
                <a:srgbClr val="888888"/>
              </a:buClr>
              <a:buSzPts val="1600"/>
              <a:buFont typeface="Arial"/>
              <a:buNone/>
            </a:pPr>
            <a:r>
              <a:t/>
            </a:r>
            <a:endParaRPr b="0" i="0" sz="1600" u="none" cap="none" strike="noStrike">
              <a:solidFill>
                <a:schemeClr val="dk1"/>
              </a:solidFill>
              <a:latin typeface="Book Antiqua"/>
              <a:ea typeface="Book Antiqua"/>
              <a:cs typeface="Book Antiqua"/>
              <a:sym typeface="Book Antiqua"/>
            </a:endParaRPr>
          </a:p>
        </p:txBody>
      </p:sp>
      <p:sp>
        <p:nvSpPr>
          <p:cNvPr id="73" name="Google Shape;73;p1"/>
          <p:cNvSpPr txBox="1"/>
          <p:nvPr/>
        </p:nvSpPr>
        <p:spPr>
          <a:xfrm>
            <a:off x="9829800" y="6780108"/>
            <a:ext cx="3200400" cy="38946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4" name="Google Shape;74;p1"/>
          <p:cNvSpPr txBox="1"/>
          <p:nvPr/>
        </p:nvSpPr>
        <p:spPr>
          <a:xfrm>
            <a:off x="3048000" y="6472300"/>
            <a:ext cx="9296400" cy="6972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t/>
            </a:r>
            <a:endParaRPr sz="1500">
              <a:solidFill>
                <a:srgbClr val="0000FF"/>
              </a:solidFill>
              <a:latin typeface="Calibri"/>
              <a:ea typeface="Calibri"/>
              <a:cs typeface="Calibri"/>
              <a:sym typeface="Calibri"/>
            </a:endParaRPr>
          </a:p>
          <a:p>
            <a:pPr indent="0" lvl="0" marL="0" marR="0" rtl="0" algn="l">
              <a:lnSpc>
                <a:spcPct val="150000"/>
              </a:lnSpc>
              <a:spcBef>
                <a:spcPts val="0"/>
              </a:spcBef>
              <a:spcAft>
                <a:spcPts val="0"/>
              </a:spcAft>
              <a:buNone/>
            </a:pPr>
            <a:r>
              <a:rPr lang="en-US" sz="1500">
                <a:solidFill>
                  <a:srgbClr val="0000FF"/>
                </a:solidFill>
                <a:latin typeface="Calibri"/>
                <a:ea typeface="Calibri"/>
                <a:cs typeface="Calibri"/>
                <a:sym typeface="Calibri"/>
              </a:rPr>
              <a:t>                                 </a:t>
            </a:r>
            <a:r>
              <a:rPr lang="en-US" sz="15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s171159@rguktsklm.ac.in</a:t>
            </a:r>
            <a:r>
              <a:rPr lang="en-US" sz="1500">
                <a:solidFill>
                  <a:schemeClr val="dk1"/>
                </a:solidFill>
                <a:latin typeface="Times New Roman"/>
                <a:ea typeface="Times New Roman"/>
                <a:cs typeface="Times New Roman"/>
                <a:sym typeface="Times New Roman"/>
              </a:rPr>
              <a:t>      &amp;   s170191@rguktsklm.ac.in</a:t>
            </a:r>
            <a:endParaRPr sz="1500">
              <a:solidFill>
                <a:schemeClr val="dk1"/>
              </a:solidFill>
              <a:latin typeface="Times New Roman"/>
              <a:ea typeface="Times New Roman"/>
              <a:cs typeface="Times New Roman"/>
              <a:sym typeface="Times New Roman"/>
            </a:endParaRPr>
          </a:p>
        </p:txBody>
      </p:sp>
      <p:pic>
        <p:nvPicPr>
          <p:cNvPr descr="RGUKT" id="75" name="Google Shape;75;p1"/>
          <p:cNvPicPr preferRelativeResize="0"/>
          <p:nvPr/>
        </p:nvPicPr>
        <p:blipFill rotWithShape="1">
          <a:blip r:embed="rId5">
            <a:alphaModFix/>
          </a:blip>
          <a:srcRect b="0" l="0" r="0" t="0"/>
          <a:stretch/>
        </p:blipFill>
        <p:spPr>
          <a:xfrm>
            <a:off x="6199200" y="106799"/>
            <a:ext cx="1393825" cy="172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014b1ed426_0_569"/>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latin typeface="Times New Roman"/>
                <a:ea typeface="Times New Roman"/>
                <a:cs typeface="Times New Roman"/>
                <a:sym typeface="Times New Roman"/>
              </a:rPr>
              <a:t>How do Planetoids get out of the belts????</a:t>
            </a:r>
            <a:endParaRPr>
              <a:latin typeface="Times New Roman"/>
              <a:ea typeface="Times New Roman"/>
              <a:cs typeface="Times New Roman"/>
              <a:sym typeface="Times New Roman"/>
            </a:endParaRPr>
          </a:p>
        </p:txBody>
      </p:sp>
      <p:sp>
        <p:nvSpPr>
          <p:cNvPr id="148" name="Google Shape;148;g2014b1ed426_0_569"/>
          <p:cNvSpPr txBox="1"/>
          <p:nvPr>
            <p:ph idx="1" type="body"/>
          </p:nvPr>
        </p:nvSpPr>
        <p:spPr>
          <a:xfrm>
            <a:off x="799550" y="1820657"/>
            <a:ext cx="12344400" cy="48276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Asteroids occasionally leave the trajectory .</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 Usually this happens in two cases</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 when the gravity of mars tends to pull the planetoids towards the inner solar system.</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when the gravity of jupiter tends to pull the planetoids out of the asteroid belts.</a:t>
            </a:r>
            <a:endParaRPr>
              <a:solidFill>
                <a:schemeClr val="accent2"/>
              </a:solidFill>
              <a:latin typeface="Times New Roman"/>
              <a:ea typeface="Times New Roman"/>
              <a:cs typeface="Times New Roman"/>
              <a:sym typeface="Times New Roman"/>
            </a:endParaRPr>
          </a:p>
        </p:txBody>
      </p:sp>
      <p:sp>
        <p:nvSpPr>
          <p:cNvPr id="149" name="Google Shape;149;g2014b1ed426_0_569"/>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014b1ed426_0_576"/>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56" name="Google Shape;156;g2014b1ed426_0_576"/>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157" name="Google Shape;157;g2014b1ed426_0_576"/>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58" name="Google Shape;158;g2014b1ed426_0_576"/>
          <p:cNvPicPr preferRelativeResize="0"/>
          <p:nvPr/>
        </p:nvPicPr>
        <p:blipFill>
          <a:blip r:embed="rId3">
            <a:alphaModFix/>
          </a:blip>
          <a:stretch>
            <a:fillRect/>
          </a:stretch>
        </p:blipFill>
        <p:spPr>
          <a:xfrm>
            <a:off x="685800" y="292950"/>
            <a:ext cx="12344400" cy="648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edd215ede0_0_0"/>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When?????</a:t>
            </a:r>
            <a:endParaRPr/>
          </a:p>
        </p:txBody>
      </p:sp>
      <p:sp>
        <p:nvSpPr>
          <p:cNvPr id="165" name="Google Shape;165;g1edd215ede0_0_0"/>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Clr>
                <a:schemeClr val="accent2"/>
              </a:buClr>
              <a:buSzPts val="1800"/>
              <a:buChar char="●"/>
            </a:pPr>
            <a:r>
              <a:rPr lang="en-US">
                <a:solidFill>
                  <a:schemeClr val="accent2"/>
                </a:solidFill>
              </a:rPr>
              <a:t>Asteroid collision will occur when multiple asteroids are escaping from the asteroid belt due to gravity and if they come so close that they cannot escape from each other gravity.</a:t>
            </a:r>
            <a:endParaRPr>
              <a:solidFill>
                <a:schemeClr val="accent2"/>
              </a:solidFill>
            </a:endParaRPr>
          </a:p>
          <a:p>
            <a:pPr indent="-342900" lvl="0" marL="457200" rtl="0" algn="l">
              <a:spcBef>
                <a:spcPts val="0"/>
              </a:spcBef>
              <a:spcAft>
                <a:spcPts val="0"/>
              </a:spcAft>
              <a:buClr>
                <a:schemeClr val="accent2"/>
              </a:buClr>
              <a:buSzPts val="1800"/>
              <a:buChar char="●"/>
            </a:pPr>
            <a:r>
              <a:rPr lang="en-US">
                <a:solidFill>
                  <a:schemeClr val="accent2"/>
                </a:solidFill>
              </a:rPr>
              <a:t>Asteroid collision average impact speed is more than 11,000 miles per hour.</a:t>
            </a:r>
            <a:endParaRPr>
              <a:solidFill>
                <a:schemeClr val="accent2"/>
              </a:solidFill>
            </a:endParaRPr>
          </a:p>
          <a:p>
            <a:pPr indent="0" lvl="0" marL="457200" rtl="0" algn="l">
              <a:spcBef>
                <a:spcPts val="1800"/>
              </a:spcBef>
              <a:spcAft>
                <a:spcPts val="0"/>
              </a:spcAft>
              <a:buNone/>
            </a:pPr>
            <a:r>
              <a:t/>
            </a:r>
            <a:endParaRPr>
              <a:solidFill>
                <a:schemeClr val="accent2"/>
              </a:solidFill>
            </a:endParaRPr>
          </a:p>
          <a:p>
            <a:pPr indent="0" lvl="0" marL="457200" rtl="0" algn="l">
              <a:spcBef>
                <a:spcPts val="1800"/>
              </a:spcBef>
              <a:spcAft>
                <a:spcPts val="0"/>
              </a:spcAft>
              <a:buNone/>
            </a:pPr>
            <a:r>
              <a:rPr lang="en-US">
                <a:solidFill>
                  <a:schemeClr val="accent2"/>
                </a:solidFill>
              </a:rPr>
              <a:t>                                                   EFFECTS</a:t>
            </a:r>
            <a:endParaRPr>
              <a:solidFill>
                <a:schemeClr val="accent2"/>
              </a:solidFill>
            </a:endParaRPr>
          </a:p>
          <a:p>
            <a:pPr indent="-342900" lvl="0" marL="457200" rtl="0" algn="l">
              <a:spcBef>
                <a:spcPts val="1800"/>
              </a:spcBef>
              <a:spcAft>
                <a:spcPts val="0"/>
              </a:spcAft>
              <a:buClr>
                <a:schemeClr val="accent2"/>
              </a:buClr>
              <a:buSzPts val="1800"/>
              <a:buChar char="★"/>
            </a:pPr>
            <a:r>
              <a:rPr lang="en-US">
                <a:solidFill>
                  <a:schemeClr val="accent2"/>
                </a:solidFill>
              </a:rPr>
              <a:t>Asteroid collision leads to formation of shower of debris which means group of pieces of broken bits,stones,etc.</a:t>
            </a:r>
            <a:endParaRPr>
              <a:solidFill>
                <a:schemeClr val="accent2"/>
              </a:solidFill>
            </a:endParaRPr>
          </a:p>
          <a:p>
            <a:pPr indent="-342900" lvl="0" marL="457200" rtl="0" algn="l">
              <a:spcBef>
                <a:spcPts val="0"/>
              </a:spcBef>
              <a:spcAft>
                <a:spcPts val="0"/>
              </a:spcAft>
              <a:buClr>
                <a:schemeClr val="accent2"/>
              </a:buClr>
              <a:buSzPts val="1800"/>
              <a:buChar char="★"/>
            </a:pPr>
            <a:r>
              <a:rPr lang="en-US">
                <a:solidFill>
                  <a:schemeClr val="accent2"/>
                </a:solidFill>
              </a:rPr>
              <a:t>Some other effects like wind blast,over pressure,thermal radiation,tsunamis</a:t>
            </a:r>
            <a:endParaRPr>
              <a:solidFill>
                <a:schemeClr val="accent2"/>
              </a:solidFill>
            </a:endParaRPr>
          </a:p>
        </p:txBody>
      </p:sp>
      <p:sp>
        <p:nvSpPr>
          <p:cNvPr id="166" name="Google Shape;166;g1edd215ede0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014b1ed426_0_641"/>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73" name="Google Shape;173;g2014b1ed426_0_641"/>
          <p:cNvSpPr txBox="1"/>
          <p:nvPr>
            <p:ph idx="1" type="body"/>
          </p:nvPr>
        </p:nvSpPr>
        <p:spPr>
          <a:xfrm>
            <a:off x="626325" y="2805052"/>
            <a:ext cx="12344400" cy="3658200"/>
          </a:xfrm>
          <a:prstGeom prst="rect">
            <a:avLst/>
          </a:prstGeom>
        </p:spPr>
        <p:txBody>
          <a:bodyPr anchorCtr="0" anchor="t" bIns="45700" lIns="91425" spcFirstLastPara="1" rIns="91425" wrap="square" tIns="45700">
            <a:normAutofit/>
          </a:bodyPr>
          <a:lstStyle/>
          <a:p>
            <a:pPr indent="0" lvl="0" marL="0" rtl="0" algn="ctr">
              <a:lnSpc>
                <a:spcPct val="150000"/>
              </a:lnSpc>
              <a:spcBef>
                <a:spcPts val="360"/>
              </a:spcBef>
              <a:spcAft>
                <a:spcPts val="0"/>
              </a:spcAft>
              <a:buNone/>
            </a:pPr>
            <a:r>
              <a:rPr lang="en-US" sz="2300">
                <a:solidFill>
                  <a:schemeClr val="accent2"/>
                </a:solidFill>
                <a:latin typeface="Times New Roman"/>
                <a:ea typeface="Times New Roman"/>
                <a:cs typeface="Times New Roman"/>
                <a:sym typeface="Times New Roman"/>
              </a:rPr>
              <a:t>The data is about Asteroids-NeoWs(Near Earth Object Web Service) is a RESTful(API) web service for near earth Asteroid information.With NeoWs a user can :</a:t>
            </a:r>
            <a:endParaRPr sz="2300">
              <a:solidFill>
                <a:schemeClr val="accent2"/>
              </a:solidFill>
              <a:latin typeface="Times New Roman"/>
              <a:ea typeface="Times New Roman"/>
              <a:cs typeface="Times New Roman"/>
              <a:sym typeface="Times New Roman"/>
            </a:endParaRPr>
          </a:p>
          <a:p>
            <a:pPr indent="0" lvl="0" marL="0" rtl="0" algn="ctr">
              <a:lnSpc>
                <a:spcPct val="150000"/>
              </a:lnSpc>
              <a:spcBef>
                <a:spcPts val="1800"/>
              </a:spcBef>
              <a:spcAft>
                <a:spcPts val="0"/>
              </a:spcAft>
              <a:buNone/>
            </a:pPr>
            <a:r>
              <a:rPr lang="en-US" sz="2300">
                <a:solidFill>
                  <a:schemeClr val="accent2"/>
                </a:solidFill>
                <a:latin typeface="Times New Roman"/>
                <a:ea typeface="Times New Roman"/>
                <a:cs typeface="Times New Roman"/>
                <a:sym typeface="Times New Roman"/>
              </a:rPr>
              <a:t>Search for Asteroids based on their closest approach date to Earth,</a:t>
            </a:r>
            <a:endParaRPr sz="2300">
              <a:solidFill>
                <a:schemeClr val="accent2"/>
              </a:solidFill>
              <a:latin typeface="Times New Roman"/>
              <a:ea typeface="Times New Roman"/>
              <a:cs typeface="Times New Roman"/>
              <a:sym typeface="Times New Roman"/>
            </a:endParaRPr>
          </a:p>
          <a:p>
            <a:pPr indent="0" lvl="0" marL="0" rtl="0" algn="ctr">
              <a:lnSpc>
                <a:spcPct val="150000"/>
              </a:lnSpc>
              <a:spcBef>
                <a:spcPts val="1800"/>
              </a:spcBef>
              <a:spcAft>
                <a:spcPts val="0"/>
              </a:spcAft>
              <a:buNone/>
            </a:pPr>
            <a:r>
              <a:rPr lang="en-US" sz="2300">
                <a:solidFill>
                  <a:schemeClr val="accent2"/>
                </a:solidFill>
                <a:latin typeface="Times New Roman"/>
                <a:ea typeface="Times New Roman"/>
                <a:cs typeface="Times New Roman"/>
                <a:sym typeface="Times New Roman"/>
              </a:rPr>
              <a:t>Lookup a specific Asteroid with its NASA JPL small body id,as well as browse the overall data-set.</a:t>
            </a:r>
            <a:endParaRPr sz="2300">
              <a:solidFill>
                <a:schemeClr val="accent2"/>
              </a:solidFill>
              <a:latin typeface="Times New Roman"/>
              <a:ea typeface="Times New Roman"/>
              <a:cs typeface="Times New Roman"/>
              <a:sym typeface="Times New Roman"/>
            </a:endParaRPr>
          </a:p>
          <a:p>
            <a:pPr indent="0" lvl="0" marL="0" rtl="0" algn="just">
              <a:lnSpc>
                <a:spcPct val="150000"/>
              </a:lnSpc>
              <a:spcBef>
                <a:spcPts val="1800"/>
              </a:spcBef>
              <a:spcAft>
                <a:spcPts val="1800"/>
              </a:spcAft>
              <a:buNone/>
            </a:pPr>
            <a:r>
              <a:t/>
            </a:r>
            <a:endParaRPr sz="2500">
              <a:latin typeface="Times New Roman"/>
              <a:ea typeface="Times New Roman"/>
              <a:cs typeface="Times New Roman"/>
              <a:sym typeface="Times New Roman"/>
            </a:endParaRPr>
          </a:p>
        </p:txBody>
      </p:sp>
      <p:sp>
        <p:nvSpPr>
          <p:cNvPr id="174" name="Google Shape;174;g2014b1ed426_0_64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
          <p:cNvSpPr txBox="1"/>
          <p:nvPr>
            <p:ph type="title"/>
          </p:nvPr>
        </p:nvSpPr>
        <p:spPr>
          <a:xfrm>
            <a:off x="685800" y="93075"/>
            <a:ext cx="12344400" cy="5895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7317"/>
              <a:buFont typeface="Calibri"/>
              <a:buNone/>
            </a:pPr>
            <a:r>
              <a:rPr b="1" lang="en-US">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180" name="Google Shape;180;p4"/>
          <p:cNvSpPr txBox="1"/>
          <p:nvPr>
            <p:ph idx="1" type="body"/>
          </p:nvPr>
        </p:nvSpPr>
        <p:spPr>
          <a:xfrm>
            <a:off x="685800" y="747275"/>
            <a:ext cx="12344400" cy="6636900"/>
          </a:xfrm>
          <a:prstGeom prst="rect">
            <a:avLst/>
          </a:prstGeom>
          <a:noFill/>
          <a:ln>
            <a:noFill/>
          </a:ln>
        </p:spPr>
        <p:txBody>
          <a:bodyPr anchorCtr="0" anchor="t" bIns="45700" lIns="91425" spcFirstLastPara="1" rIns="91425" wrap="square" tIns="45700">
            <a:noAutofit/>
          </a:bodyPr>
          <a:lstStyle/>
          <a:p>
            <a:pPr indent="0" lvl="0" marL="203200" rtl="0" algn="just">
              <a:lnSpc>
                <a:spcPct val="115000"/>
              </a:lnSpc>
              <a:spcBef>
                <a:spcPts val="0"/>
              </a:spcBef>
              <a:spcAft>
                <a:spcPts val="0"/>
              </a:spcAft>
              <a:buNone/>
            </a:pPr>
            <a:r>
              <a:rPr lang="en-US" sz="2100">
                <a:solidFill>
                  <a:schemeClr val="accent2"/>
                </a:solidFill>
                <a:latin typeface="Times New Roman"/>
                <a:ea typeface="Times New Roman"/>
                <a:cs typeface="Times New Roman"/>
                <a:sym typeface="Times New Roman"/>
              </a:rPr>
              <a:t>Asteroids are leftovers from the formation of our solar system about 4.6 billion years ago. There exist millions of asteroids and the vast majority of known asteroids orbit within the central asteroid beltlocated between the orbits of mars and jupiter. With an asteroid hitting the Earth ,dust and smoke rising in the atmosphere prevents sunlight from reaching our world and causes the total temperature to drop. This event can lead to the death of many living organisms.</a:t>
            </a:r>
            <a:endParaRPr sz="2100">
              <a:solidFill>
                <a:schemeClr val="accent2"/>
              </a:solidFill>
              <a:latin typeface="Times New Roman"/>
              <a:ea typeface="Times New Roman"/>
              <a:cs typeface="Times New Roman"/>
              <a:sym typeface="Times New Roman"/>
            </a:endParaRPr>
          </a:p>
          <a:p>
            <a:pPr indent="0" lvl="0" marL="203200" rtl="0" algn="just">
              <a:lnSpc>
                <a:spcPct val="115000"/>
              </a:lnSpc>
              <a:spcBef>
                <a:spcPts val="1800"/>
              </a:spcBef>
              <a:spcAft>
                <a:spcPts val="0"/>
              </a:spcAft>
              <a:buNone/>
            </a:pPr>
            <a:r>
              <a:rPr lang="en-US" sz="2100">
                <a:solidFill>
                  <a:schemeClr val="accent2"/>
                </a:solidFill>
                <a:latin typeface="Times New Roman"/>
                <a:ea typeface="Times New Roman"/>
                <a:cs typeface="Times New Roman"/>
                <a:sym typeface="Times New Roman"/>
              </a:rPr>
              <a:t>      The only way to eliminate the threat of the asteroid hitting the earth is to divert them from their course. Many organizations, primarily NASA, performs regular scans of the sky to identify celestial bodies at risk of hitting our earth. But before the diverting the asteroid from its path it is much needed to find out whether it is precarious or not. In earlier times astronomers used to use ground-space-based telescopes to detect the threat from celestial bodies. As technology is evolving day by day we want to detect the precarity using machine learning algorithms like Logistic regression, Decision tree, XGBoosting, Random forest.</a:t>
            </a:r>
            <a:endParaRPr sz="2100">
              <a:solidFill>
                <a:schemeClr val="accent2"/>
              </a:solidFill>
              <a:latin typeface="Times New Roman"/>
              <a:ea typeface="Times New Roman"/>
              <a:cs typeface="Times New Roman"/>
              <a:sym typeface="Times New Roman"/>
            </a:endParaRPr>
          </a:p>
          <a:p>
            <a:pPr indent="0" lvl="0" marL="203200" rtl="0" algn="just">
              <a:lnSpc>
                <a:spcPct val="100000"/>
              </a:lnSpc>
              <a:spcBef>
                <a:spcPts val="1800"/>
              </a:spcBef>
              <a:spcAft>
                <a:spcPts val="0"/>
              </a:spcAft>
              <a:buNone/>
            </a:pPr>
            <a:r>
              <a:rPr b="1" lang="en-US" sz="2100">
                <a:solidFill>
                  <a:schemeClr val="accent2"/>
                </a:solidFill>
                <a:latin typeface="Times New Roman"/>
                <a:ea typeface="Times New Roman"/>
                <a:cs typeface="Times New Roman"/>
                <a:sym typeface="Times New Roman"/>
              </a:rPr>
              <a:t>Index Terms</a:t>
            </a:r>
            <a:r>
              <a:rPr lang="en-US" sz="2100">
                <a:solidFill>
                  <a:schemeClr val="accent2"/>
                </a:solidFill>
                <a:latin typeface="Times New Roman"/>
                <a:ea typeface="Times New Roman"/>
                <a:cs typeface="Times New Roman"/>
                <a:sym typeface="Times New Roman"/>
              </a:rPr>
              <a:t>—</a:t>
            </a:r>
            <a:r>
              <a:rPr i="1" lang="en-US" sz="2100">
                <a:solidFill>
                  <a:schemeClr val="accent2"/>
                </a:solidFill>
                <a:latin typeface="Times New Roman"/>
                <a:ea typeface="Times New Roman"/>
                <a:cs typeface="Times New Roman"/>
                <a:sym typeface="Times New Roman"/>
              </a:rPr>
              <a:t>Logistic regression ,Decision tree ,Random forest ,XGBoosting.</a:t>
            </a:r>
            <a:endParaRPr i="1" sz="2100">
              <a:solidFill>
                <a:schemeClr val="accent2"/>
              </a:solidFill>
              <a:latin typeface="Times New Roman"/>
              <a:ea typeface="Times New Roman"/>
              <a:cs typeface="Times New Roman"/>
              <a:sym typeface="Times New Roman"/>
            </a:endParaRPr>
          </a:p>
          <a:p>
            <a:pPr indent="0" lvl="0" marL="203200" rtl="0" algn="just">
              <a:lnSpc>
                <a:spcPct val="100000"/>
              </a:lnSpc>
              <a:spcBef>
                <a:spcPts val="1800"/>
              </a:spcBef>
              <a:spcAft>
                <a:spcPts val="0"/>
              </a:spcAft>
              <a:buNone/>
            </a:pPr>
            <a:r>
              <a:rPr b="1" lang="en-US" sz="2100">
                <a:solidFill>
                  <a:schemeClr val="accent2"/>
                </a:solidFill>
                <a:latin typeface="Times New Roman"/>
                <a:ea typeface="Times New Roman"/>
                <a:cs typeface="Times New Roman"/>
                <a:sym typeface="Times New Roman"/>
              </a:rPr>
              <a:t>Libraries Required: Numpy, Matplotlib, Seaborn, Pandas, SKlearn.</a:t>
            </a:r>
            <a:endParaRPr b="1" sz="2100">
              <a:solidFill>
                <a:schemeClr val="accent2"/>
              </a:solidFill>
              <a:latin typeface="Times New Roman"/>
              <a:ea typeface="Times New Roman"/>
              <a:cs typeface="Times New Roman"/>
              <a:sym typeface="Times New Roman"/>
            </a:endParaRPr>
          </a:p>
          <a:p>
            <a:pPr indent="-139700" lvl="0" marL="342900" rtl="0" algn="l">
              <a:spcBef>
                <a:spcPts val="1800"/>
              </a:spcBef>
              <a:spcAft>
                <a:spcPts val="1800"/>
              </a:spcAft>
              <a:buClr>
                <a:schemeClr val="dk1"/>
              </a:buClr>
              <a:buSzPts val="3200"/>
              <a:buNone/>
            </a:pPr>
            <a:r>
              <a:t/>
            </a:r>
            <a:endParaRPr b="1" sz="2200">
              <a:solidFill>
                <a:schemeClr val="accent2"/>
              </a:solidFill>
              <a:latin typeface="Times New Roman"/>
              <a:ea typeface="Times New Roman"/>
              <a:cs typeface="Times New Roman"/>
              <a:sym typeface="Times New Roman"/>
            </a:endParaRPr>
          </a:p>
        </p:txBody>
      </p:sp>
      <p:sp>
        <p:nvSpPr>
          <p:cNvPr id="181" name="Google Shape;181;p4"/>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Motivation of Research Work</a:t>
            </a:r>
            <a:endParaRPr b="1" sz="3000">
              <a:latin typeface="Times New Roman"/>
              <a:ea typeface="Times New Roman"/>
              <a:cs typeface="Times New Roman"/>
              <a:sym typeface="Times New Roman"/>
            </a:endParaRPr>
          </a:p>
        </p:txBody>
      </p:sp>
      <p:sp>
        <p:nvSpPr>
          <p:cNvPr id="187" name="Google Shape;187;p5"/>
          <p:cNvSpPr txBox="1"/>
          <p:nvPr>
            <p:ph idx="1" type="body"/>
          </p:nvPr>
        </p:nvSpPr>
        <p:spPr>
          <a:xfrm>
            <a:off x="685800" y="1261000"/>
            <a:ext cx="12344400" cy="5519100"/>
          </a:xfrm>
          <a:prstGeom prst="rect">
            <a:avLst/>
          </a:prstGeom>
          <a:noFill/>
          <a:ln>
            <a:noFill/>
          </a:ln>
        </p:spPr>
        <p:txBody>
          <a:bodyPr anchorCtr="0" anchor="t" bIns="45700" lIns="91425" spcFirstLastPara="1" rIns="91425" wrap="square" tIns="45700">
            <a:normAutofit/>
          </a:bodyPr>
          <a:lstStyle/>
          <a:p>
            <a:pPr indent="0" lvl="0" marL="457200" rtl="0" algn="just">
              <a:lnSpc>
                <a:spcPct val="150000"/>
              </a:lnSpc>
              <a:spcBef>
                <a:spcPts val="0"/>
              </a:spcBef>
              <a:spcAft>
                <a:spcPts val="0"/>
              </a:spcAft>
              <a:buNone/>
            </a:pPr>
            <a:r>
              <a:rPr lang="en-US" sz="2100">
                <a:solidFill>
                  <a:schemeClr val="accent2"/>
                </a:solidFill>
                <a:latin typeface="Times New Roman"/>
                <a:ea typeface="Times New Roman"/>
                <a:cs typeface="Times New Roman"/>
                <a:sym typeface="Times New Roman"/>
              </a:rPr>
              <a:t>The main motivation behind the project is to aid the space research centers. </a:t>
            </a:r>
            <a:endParaRPr sz="2100">
              <a:solidFill>
                <a:schemeClr val="accent2"/>
              </a:solidFill>
              <a:latin typeface="Times New Roman"/>
              <a:ea typeface="Times New Roman"/>
              <a:cs typeface="Times New Roman"/>
              <a:sym typeface="Times New Roman"/>
            </a:endParaRPr>
          </a:p>
          <a:p>
            <a:pPr indent="-361950" lvl="0" marL="457200" rtl="0" algn="just">
              <a:lnSpc>
                <a:spcPct val="150000"/>
              </a:lnSpc>
              <a:spcBef>
                <a:spcPts val="180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The idea came out of one of the most fascinating topics where an asteroid crashed the earth millions of years ago, causing the extinction of dinosaurs.</a:t>
            </a:r>
            <a:endParaRPr sz="2100">
              <a:solidFill>
                <a:schemeClr val="accent2"/>
              </a:solidFill>
              <a:latin typeface="Times New Roman"/>
              <a:ea typeface="Times New Roman"/>
              <a:cs typeface="Times New Roman"/>
              <a:sym typeface="Times New Roman"/>
            </a:endParaRPr>
          </a:p>
          <a:p>
            <a:pPr indent="-361950" lvl="0" marL="457200" rtl="0" algn="just">
              <a:lnSpc>
                <a:spcPct val="150000"/>
              </a:lnSpc>
              <a:spcBef>
                <a:spcPts val="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On june 30, 1908, a 40 meter planetoid hit the Tunguska region in siberia. The impact destroyed a london-sized </a:t>
            </a:r>
            <a:r>
              <a:rPr lang="en-US" sz="2100">
                <a:solidFill>
                  <a:schemeClr val="accent2"/>
                </a:solidFill>
                <a:latin typeface="Times New Roman"/>
                <a:ea typeface="Times New Roman"/>
                <a:cs typeface="Times New Roman"/>
                <a:sym typeface="Times New Roman"/>
              </a:rPr>
              <a:t>woodland</a:t>
            </a:r>
            <a:r>
              <a:rPr lang="en-US" sz="2100">
                <a:solidFill>
                  <a:schemeClr val="accent2"/>
                </a:solidFill>
                <a:latin typeface="Times New Roman"/>
                <a:ea typeface="Times New Roman"/>
                <a:cs typeface="Times New Roman"/>
                <a:sym typeface="Times New Roman"/>
              </a:rPr>
              <a:t>,making it the most influential and most important planetoid impact in recent world history.</a:t>
            </a:r>
            <a:endParaRPr sz="2100">
              <a:solidFill>
                <a:schemeClr val="accent2"/>
              </a:solidFill>
              <a:latin typeface="Times New Roman"/>
              <a:ea typeface="Times New Roman"/>
              <a:cs typeface="Times New Roman"/>
              <a:sym typeface="Times New Roman"/>
            </a:endParaRPr>
          </a:p>
          <a:p>
            <a:pPr indent="-361950" lvl="0" marL="457200" rtl="0" algn="just">
              <a:lnSpc>
                <a:spcPct val="150000"/>
              </a:lnSpc>
              <a:spcBef>
                <a:spcPts val="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The only way to eliminate the </a:t>
            </a:r>
            <a:r>
              <a:rPr lang="en-US" sz="2100">
                <a:solidFill>
                  <a:schemeClr val="accent2"/>
                </a:solidFill>
                <a:latin typeface="Times New Roman"/>
                <a:ea typeface="Times New Roman"/>
                <a:cs typeface="Times New Roman"/>
                <a:sym typeface="Times New Roman"/>
              </a:rPr>
              <a:t>threat</a:t>
            </a:r>
            <a:r>
              <a:rPr lang="en-US" sz="2100">
                <a:solidFill>
                  <a:schemeClr val="accent2"/>
                </a:solidFill>
                <a:latin typeface="Times New Roman"/>
                <a:ea typeface="Times New Roman"/>
                <a:cs typeface="Times New Roman"/>
                <a:sym typeface="Times New Roman"/>
              </a:rPr>
              <a:t> of the planetoid hitting the </a:t>
            </a:r>
            <a:endParaRPr sz="2100">
              <a:solidFill>
                <a:schemeClr val="accent2"/>
              </a:solidFill>
              <a:latin typeface="Times New Roman"/>
              <a:ea typeface="Times New Roman"/>
              <a:cs typeface="Times New Roman"/>
              <a:sym typeface="Times New Roman"/>
            </a:endParaRPr>
          </a:p>
          <a:p>
            <a:pPr indent="0" lvl="0" marL="914400" rtl="0" algn="just">
              <a:lnSpc>
                <a:spcPct val="150000"/>
              </a:lnSpc>
              <a:spcBef>
                <a:spcPts val="1800"/>
              </a:spcBef>
              <a:spcAft>
                <a:spcPts val="1800"/>
              </a:spcAft>
              <a:buNone/>
            </a:pPr>
            <a:r>
              <a:rPr lang="en-US" sz="2100">
                <a:solidFill>
                  <a:schemeClr val="accent2"/>
                </a:solidFill>
                <a:latin typeface="Times New Roman"/>
                <a:ea typeface="Times New Roman"/>
                <a:cs typeface="Times New Roman"/>
                <a:sym typeface="Times New Roman"/>
              </a:rPr>
              <a:t>earth is to  detect them and divert them from their course.</a:t>
            </a:r>
            <a:endParaRPr sz="2100">
              <a:solidFill>
                <a:schemeClr val="accent2"/>
              </a:solidFill>
              <a:latin typeface="Times New Roman"/>
              <a:ea typeface="Times New Roman"/>
              <a:cs typeface="Times New Roman"/>
              <a:sym typeface="Times New Roman"/>
            </a:endParaRPr>
          </a:p>
        </p:txBody>
      </p:sp>
      <p:sp>
        <p:nvSpPr>
          <p:cNvPr id="188" name="Google Shape;188;p5"/>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89" name="Google Shape;189;p5"/>
          <p:cNvPicPr preferRelativeResize="0"/>
          <p:nvPr/>
        </p:nvPicPr>
        <p:blipFill>
          <a:blip r:embed="rId3">
            <a:alphaModFix/>
          </a:blip>
          <a:stretch>
            <a:fillRect/>
          </a:stretch>
        </p:blipFill>
        <p:spPr>
          <a:xfrm>
            <a:off x="8823075" y="3946925"/>
            <a:ext cx="3845175" cy="28690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6"/>
          <p:cNvSpPr txBox="1"/>
          <p:nvPr>
            <p:ph type="title"/>
          </p:nvPr>
        </p:nvSpPr>
        <p:spPr>
          <a:xfrm>
            <a:off x="685800" y="126422"/>
            <a:ext cx="12344400" cy="1219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Scope of Research Work</a:t>
            </a:r>
            <a:endParaRPr b="1" sz="3000">
              <a:latin typeface="Times New Roman"/>
              <a:ea typeface="Times New Roman"/>
              <a:cs typeface="Times New Roman"/>
              <a:sym typeface="Times New Roman"/>
            </a:endParaRPr>
          </a:p>
        </p:txBody>
      </p:sp>
      <p:sp>
        <p:nvSpPr>
          <p:cNvPr id="195" name="Google Shape;195;p6"/>
          <p:cNvSpPr txBox="1"/>
          <p:nvPr>
            <p:ph idx="1" type="body"/>
          </p:nvPr>
        </p:nvSpPr>
        <p:spPr>
          <a:xfrm>
            <a:off x="566850" y="1238572"/>
            <a:ext cx="12344400" cy="5657400"/>
          </a:xfrm>
          <a:prstGeom prst="rect">
            <a:avLst/>
          </a:prstGeom>
          <a:noFill/>
          <a:ln>
            <a:noFill/>
          </a:ln>
        </p:spPr>
        <p:txBody>
          <a:bodyPr anchorCtr="0" anchor="t" bIns="45700" lIns="91425" spcFirstLastPara="1" rIns="91425" wrap="square" tIns="45700">
            <a:normAutofit/>
          </a:bodyPr>
          <a:lstStyle/>
          <a:p>
            <a:pPr indent="-361950" lvl="0" marL="457200" rtl="0" algn="just">
              <a:lnSpc>
                <a:spcPct val="150000"/>
              </a:lnSpc>
              <a:spcBef>
                <a:spcPts val="0"/>
              </a:spcBef>
              <a:spcAft>
                <a:spcPts val="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Before  diverting the asteroid from its path it is much needed to find out whether it is precarious or not. In earlier times astronomers used to use ground-space-based telescopes to detect the threat from celestial bodies. As technology is evolving day by day we want to detect the precarity using machine learning algorithms.</a:t>
            </a:r>
            <a:endParaRPr sz="2100">
              <a:solidFill>
                <a:schemeClr val="accent2"/>
              </a:solidFill>
              <a:latin typeface="Times New Roman"/>
              <a:ea typeface="Times New Roman"/>
              <a:cs typeface="Times New Roman"/>
              <a:sym typeface="Times New Roman"/>
            </a:endParaRPr>
          </a:p>
          <a:p>
            <a:pPr indent="0" lvl="0" marL="0" rtl="0" algn="just">
              <a:lnSpc>
                <a:spcPct val="150000"/>
              </a:lnSpc>
              <a:spcBef>
                <a:spcPts val="1800"/>
              </a:spcBef>
              <a:spcAft>
                <a:spcPts val="0"/>
              </a:spcAft>
              <a:buNone/>
            </a:pPr>
            <a:r>
              <a:t/>
            </a:r>
            <a:endParaRPr sz="2100">
              <a:solidFill>
                <a:schemeClr val="accent2"/>
              </a:solidFill>
              <a:latin typeface="Times New Roman"/>
              <a:ea typeface="Times New Roman"/>
              <a:cs typeface="Times New Roman"/>
              <a:sym typeface="Times New Roman"/>
            </a:endParaRPr>
          </a:p>
          <a:p>
            <a:pPr indent="-361950" lvl="0" marL="457200" rtl="0" algn="just">
              <a:lnSpc>
                <a:spcPct val="150000"/>
              </a:lnSpc>
              <a:spcBef>
                <a:spcPts val="1800"/>
              </a:spcBef>
              <a:spcAft>
                <a:spcPts val="1800"/>
              </a:spcAft>
              <a:buClr>
                <a:schemeClr val="accent2"/>
              </a:buClr>
              <a:buSzPts val="2100"/>
              <a:buFont typeface="Times New Roman"/>
              <a:buChar char="➢"/>
            </a:pPr>
            <a:r>
              <a:rPr lang="en-US" sz="2100">
                <a:solidFill>
                  <a:schemeClr val="accent2"/>
                </a:solidFill>
                <a:latin typeface="Times New Roman"/>
                <a:ea typeface="Times New Roman"/>
                <a:cs typeface="Times New Roman"/>
                <a:sym typeface="Times New Roman"/>
              </a:rPr>
              <a:t>This type of stratification helps in enhancing the efforts of NASA there by providing more accurate results that helps to prevent the planet from hazardous asteroids</a:t>
            </a:r>
            <a:endParaRPr sz="2200">
              <a:latin typeface="Bookman Old Style"/>
              <a:ea typeface="Bookman Old Style"/>
              <a:cs typeface="Bookman Old Style"/>
              <a:sym typeface="Bookman Old Style"/>
            </a:endParaRPr>
          </a:p>
        </p:txBody>
      </p:sp>
      <p:sp>
        <p:nvSpPr>
          <p:cNvPr id="196" name="Google Shape;196;p6"/>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014b1ed426_0_649"/>
          <p:cNvSpPr txBox="1"/>
          <p:nvPr>
            <p:ph type="title"/>
          </p:nvPr>
        </p:nvSpPr>
        <p:spPr>
          <a:xfrm>
            <a:off x="685800" y="0"/>
            <a:ext cx="12344400" cy="927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900">
                <a:latin typeface="Times New Roman"/>
                <a:ea typeface="Times New Roman"/>
                <a:cs typeface="Times New Roman"/>
                <a:sym typeface="Times New Roman"/>
              </a:rPr>
              <a:t>Literature Survey</a:t>
            </a:r>
            <a:endParaRPr b="1" sz="3900">
              <a:latin typeface="Times New Roman"/>
              <a:ea typeface="Times New Roman"/>
              <a:cs typeface="Times New Roman"/>
              <a:sym typeface="Times New Roman"/>
            </a:endParaRPr>
          </a:p>
        </p:txBody>
      </p:sp>
      <p:sp>
        <p:nvSpPr>
          <p:cNvPr id="203" name="Google Shape;203;g2014b1ed426_0_649"/>
          <p:cNvSpPr txBox="1"/>
          <p:nvPr>
            <p:ph idx="1" type="body"/>
          </p:nvPr>
        </p:nvSpPr>
        <p:spPr>
          <a:xfrm>
            <a:off x="685800" y="747275"/>
            <a:ext cx="12344400" cy="6327900"/>
          </a:xfrm>
          <a:prstGeom prst="rect">
            <a:avLst/>
          </a:prstGeom>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chemeClr val="dk1"/>
              </a:buClr>
              <a:buSzPts val="1600"/>
              <a:buChar char="★"/>
            </a:pPr>
            <a:r>
              <a:rPr lang="en-US" sz="1600">
                <a:solidFill>
                  <a:schemeClr val="dk1"/>
                </a:solidFill>
              </a:rPr>
              <a:t>From the detailed review of  research papers on Planetoid Stratification on different parameters, we gather the information such as</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US" sz="1600">
                <a:solidFill>
                  <a:schemeClr val="dk1"/>
                </a:solidFill>
              </a:rPr>
              <a:t>Paper Reference Link</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US" sz="1600">
                <a:solidFill>
                  <a:schemeClr val="dk1"/>
                </a:solidFill>
              </a:rPr>
              <a:t>Paper Title ( Author, Year)</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US" sz="1600">
                <a:solidFill>
                  <a:schemeClr val="dk1"/>
                </a:solidFill>
              </a:rPr>
              <a:t>Overview of the paper ( Model and Approach)</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US" sz="1600">
                <a:solidFill>
                  <a:schemeClr val="dk1"/>
                </a:solidFill>
              </a:rPr>
              <a:t>Dataset used with Statistics</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There are many approaches has presented by many researchers.The former approaches which were doing using Logistic Regression Algorithm are not exactly accurate and that’s the reason why astronomers are still using ground-space-based telescopes to detect the threat.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Accuracy we want to train a model with a collection of machine learning algorithms like Decision Tree,Random Forest,XGBoosting etc.</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In this process we want to use the dataset collected by NEOWS(Near Earth Object Web Service) consisting of 4687 data instances(rows) and 40(columns) which gives the detailed nature of every asteroid identified by the space research organizations.</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In this paper[1],the authors tried to make some predictions over the combinations of orbital parameters for yet undiscovered and potentially hazardous asteroids by machine learning techniques. For this reason, they have used the Support Vector Machine algorithm with the kernel RBF. By this approach, the boundaries of the potentially hazardous asteroid groups in 2-D and 3-D can be easily understood. By this algorithm, they have achieved the accuracy over 90%.</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In this Paper[2] , they have classified the asteroids which are near to the earth and can easily pass through the orbital of Mars. For this purpose they, have used a perceptron-type network. And their output class are three, they are Apollo, Amor and Aten. They have also found that semi-major axis and focal distance are the two important major features, for which the asteroids can be separable linearly.</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
        <p:nvSpPr>
          <p:cNvPr id="204" name="Google Shape;204;g2014b1ed426_0_649"/>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014b1ed426_0_661"/>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0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Challenges</a:t>
            </a:r>
            <a:endParaRPr b="1" sz="4000">
              <a:latin typeface="Times New Roman"/>
              <a:ea typeface="Times New Roman"/>
              <a:cs typeface="Times New Roman"/>
              <a:sym typeface="Times New Roman"/>
            </a:endParaRPr>
          </a:p>
        </p:txBody>
      </p:sp>
      <p:sp>
        <p:nvSpPr>
          <p:cNvPr id="211" name="Google Shape;211;g2014b1ed426_0_661"/>
          <p:cNvSpPr txBox="1"/>
          <p:nvPr>
            <p:ph idx="1" type="body"/>
          </p:nvPr>
        </p:nvSpPr>
        <p:spPr>
          <a:xfrm>
            <a:off x="685800" y="2793152"/>
            <a:ext cx="12344400" cy="3741300"/>
          </a:xfrm>
          <a:prstGeom prst="rect">
            <a:avLst/>
          </a:prstGeom>
        </p:spPr>
        <p:txBody>
          <a:bodyPr anchorCtr="0" anchor="t" bIns="45700" lIns="91425" spcFirstLastPara="1" rIns="91425" wrap="square" tIns="45700">
            <a:normAutofit/>
          </a:bodyPr>
          <a:lstStyle/>
          <a:p>
            <a:pPr indent="0" lvl="0" marL="0" rtl="0" algn="ctr">
              <a:lnSpc>
                <a:spcPct val="150000"/>
              </a:lnSpc>
              <a:spcBef>
                <a:spcPts val="360"/>
              </a:spcBef>
              <a:spcAft>
                <a:spcPts val="1800"/>
              </a:spcAft>
              <a:buNone/>
            </a:pPr>
            <a:r>
              <a:rPr lang="en-US">
                <a:solidFill>
                  <a:schemeClr val="accent2"/>
                </a:solidFill>
              </a:rPr>
              <a:t>One of the main challenges in this research is the limited amount of data due to the rare occurrence of large asteroid impacts, as well as uncertainties in the density and strength of different asteroid types.</a:t>
            </a:r>
            <a:endParaRPr>
              <a:solidFill>
                <a:schemeClr val="accent2"/>
              </a:solidFill>
            </a:endParaRPr>
          </a:p>
        </p:txBody>
      </p:sp>
      <p:sp>
        <p:nvSpPr>
          <p:cNvPr id="212" name="Google Shape;212;g2014b1ed426_0_6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7"/>
          <p:cNvSpPr txBox="1"/>
          <p:nvPr>
            <p:ph type="title"/>
          </p:nvPr>
        </p:nvSpPr>
        <p:spPr>
          <a:xfrm>
            <a:off x="685800" y="292949"/>
            <a:ext cx="11582400" cy="834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Analysis of Existing Methods/Models/Algorithms</a:t>
            </a:r>
            <a:endParaRPr b="1" sz="3000">
              <a:latin typeface="Times New Roman"/>
              <a:ea typeface="Times New Roman"/>
              <a:cs typeface="Times New Roman"/>
              <a:sym typeface="Times New Roman"/>
            </a:endParaRPr>
          </a:p>
        </p:txBody>
      </p:sp>
      <p:sp>
        <p:nvSpPr>
          <p:cNvPr id="218" name="Google Shape;218;p7"/>
          <p:cNvSpPr txBox="1"/>
          <p:nvPr>
            <p:ph idx="1" type="body"/>
          </p:nvPr>
        </p:nvSpPr>
        <p:spPr>
          <a:xfrm>
            <a:off x="685800" y="1706882"/>
            <a:ext cx="12344400" cy="4827694"/>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139700" lvl="0" marL="342900" rtl="0" algn="l">
              <a:spcBef>
                <a:spcPts val="1800"/>
              </a:spcBef>
              <a:spcAft>
                <a:spcPts val="1800"/>
              </a:spcAft>
              <a:buClr>
                <a:schemeClr val="dk1"/>
              </a:buClr>
              <a:buSzPts val="3200"/>
              <a:buNone/>
            </a:pPr>
            <a:r>
              <a:t/>
            </a:r>
            <a:endParaRPr/>
          </a:p>
        </p:txBody>
      </p:sp>
      <p:sp>
        <p:nvSpPr>
          <p:cNvPr id="219" name="Google Shape;219;p7"/>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220" name="Google Shape;220;p7"/>
          <p:cNvPicPr preferRelativeResize="0"/>
          <p:nvPr/>
        </p:nvPicPr>
        <p:blipFill>
          <a:blip r:embed="rId3">
            <a:alphaModFix/>
          </a:blip>
          <a:stretch>
            <a:fillRect/>
          </a:stretch>
        </p:blipFill>
        <p:spPr>
          <a:xfrm>
            <a:off x="1083525" y="1129875"/>
            <a:ext cx="11430000" cy="598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685800" y="279875"/>
            <a:ext cx="12344400" cy="2830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Times New Roman"/>
              <a:buNone/>
            </a:pPr>
            <a:r>
              <a:rPr b="1" i="1" lang="en-US" sz="5300">
                <a:latin typeface="Times New Roman"/>
                <a:ea typeface="Times New Roman"/>
                <a:cs typeface="Times New Roman"/>
                <a:sym typeface="Times New Roman"/>
              </a:rPr>
              <a:t> </a:t>
            </a:r>
            <a:r>
              <a:rPr b="1" i="1" lang="en-US" sz="3900">
                <a:latin typeface="Times New Roman"/>
                <a:ea typeface="Times New Roman"/>
                <a:cs typeface="Times New Roman"/>
                <a:sym typeface="Times New Roman"/>
              </a:rPr>
              <a:t>“Planetoid Stratification”</a:t>
            </a:r>
            <a:endParaRPr i="1" sz="3900">
              <a:latin typeface="Times New Roman"/>
              <a:ea typeface="Times New Roman"/>
              <a:cs typeface="Times New Roman"/>
              <a:sym typeface="Times New Roman"/>
            </a:endParaRPr>
          </a:p>
        </p:txBody>
      </p:sp>
      <p:sp>
        <p:nvSpPr>
          <p:cNvPr id="81" name="Google Shape;81;p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82" name="Google Shape;82;p2"/>
          <p:cNvPicPr preferRelativeResize="0"/>
          <p:nvPr/>
        </p:nvPicPr>
        <p:blipFill>
          <a:blip r:embed="rId3">
            <a:alphaModFix/>
          </a:blip>
          <a:stretch>
            <a:fillRect/>
          </a:stretch>
        </p:blipFill>
        <p:spPr>
          <a:xfrm>
            <a:off x="2611612" y="2753850"/>
            <a:ext cx="8492774" cy="3899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014b1ed426_0_671"/>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Models </a:t>
            </a:r>
            <a:endParaRPr/>
          </a:p>
        </p:txBody>
      </p:sp>
      <p:sp>
        <p:nvSpPr>
          <p:cNvPr id="227" name="Google Shape;227;g2014b1ed426_0_671"/>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Logistic Regression </a:t>
            </a:r>
            <a:endParaRPr>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 Gaussian Naive Bayes </a:t>
            </a:r>
            <a:endParaRPr>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Decision Trees </a:t>
            </a:r>
            <a:endParaRPr>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Support Vector Machine (SVM)</a:t>
            </a:r>
            <a:endParaRPr>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Random Forest</a:t>
            </a:r>
            <a:endParaRPr>
              <a:solidFill>
                <a:schemeClr val="accent2"/>
              </a:solidFill>
              <a:latin typeface="Times New Roman"/>
              <a:ea typeface="Times New Roman"/>
              <a:cs typeface="Times New Roman"/>
              <a:sym typeface="Times New Roman"/>
            </a:endParaRPr>
          </a:p>
          <a:p>
            <a:pPr indent="-342900" lvl="0" marL="457200" rtl="0" algn="l">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XGBoost</a:t>
            </a:r>
            <a:endParaRPr>
              <a:solidFill>
                <a:schemeClr val="accent2"/>
              </a:solidFill>
              <a:latin typeface="Times New Roman"/>
              <a:ea typeface="Times New Roman"/>
              <a:cs typeface="Times New Roman"/>
              <a:sym typeface="Times New Roman"/>
            </a:endParaRPr>
          </a:p>
        </p:txBody>
      </p:sp>
      <p:sp>
        <p:nvSpPr>
          <p:cNvPr id="228" name="Google Shape;228;g2014b1ed426_0_67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016c6bc1d9_0_0"/>
          <p:cNvSpPr txBox="1"/>
          <p:nvPr>
            <p:ph type="title"/>
          </p:nvPr>
        </p:nvSpPr>
        <p:spPr>
          <a:xfrm>
            <a:off x="685800" y="292949"/>
            <a:ext cx="12344400" cy="6132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latin typeface="Times New Roman"/>
                <a:ea typeface="Times New Roman"/>
                <a:cs typeface="Times New Roman"/>
                <a:sym typeface="Times New Roman"/>
              </a:rPr>
              <a:t>LOGISTIC REGRESSION</a:t>
            </a:r>
            <a:endParaRPr b="1">
              <a:latin typeface="Times New Roman"/>
              <a:ea typeface="Times New Roman"/>
              <a:cs typeface="Times New Roman"/>
              <a:sym typeface="Times New Roman"/>
            </a:endParaRPr>
          </a:p>
        </p:txBody>
      </p:sp>
      <p:sp>
        <p:nvSpPr>
          <p:cNvPr id="235" name="Google Shape;235;g2016c6bc1d9_0_0"/>
          <p:cNvSpPr txBox="1"/>
          <p:nvPr>
            <p:ph idx="1" type="body"/>
          </p:nvPr>
        </p:nvSpPr>
        <p:spPr>
          <a:xfrm>
            <a:off x="685800" y="906149"/>
            <a:ext cx="12344400" cy="5628300"/>
          </a:xfrm>
          <a:prstGeom prst="rect">
            <a:avLst/>
          </a:prstGeom>
          <a:solidFill>
            <a:schemeClr val="lt1"/>
          </a:solidFill>
        </p:spPr>
        <p:txBody>
          <a:bodyPr anchorCtr="0" anchor="t" bIns="45700" lIns="91425" spcFirstLastPara="1" rIns="91425" wrap="square" tIns="45700">
            <a:normAutofit fontScale="92500" lnSpcReduction="20000"/>
          </a:bodyPr>
          <a:lstStyle/>
          <a:p>
            <a:pPr indent="-334327" lvl="0" marL="457200" rtl="0" algn="l">
              <a:lnSpc>
                <a:spcPct val="150000"/>
              </a:lnSpc>
              <a:spcBef>
                <a:spcPts val="360"/>
              </a:spcBef>
              <a:spcAft>
                <a:spcPts val="0"/>
              </a:spcAft>
              <a:buClr>
                <a:schemeClr val="accent2"/>
              </a:buClr>
              <a:buSzPct val="66666"/>
              <a:buFont typeface="Times New Roman"/>
              <a:buChar char="❏"/>
            </a:pPr>
            <a:r>
              <a:rPr lang="en-US">
                <a:solidFill>
                  <a:schemeClr val="accent2"/>
                </a:solidFill>
                <a:latin typeface="Times New Roman"/>
                <a:ea typeface="Times New Roman"/>
                <a:cs typeface="Times New Roman"/>
                <a:sym typeface="Times New Roman"/>
              </a:rPr>
              <a:t>Logistic regression is an example of supervised learning. It is used to calculate or predict the probability of a binary (yes/no) event occurring.</a:t>
            </a:r>
            <a:endParaRPr>
              <a:solidFill>
                <a:schemeClr val="accent2"/>
              </a:solidFill>
              <a:latin typeface="Times New Roman"/>
              <a:ea typeface="Times New Roman"/>
              <a:cs typeface="Times New Roman"/>
              <a:sym typeface="Times New Roman"/>
            </a:endParaRPr>
          </a:p>
          <a:p>
            <a:pPr indent="-334327" lvl="0" marL="457200" rtl="0" algn="l">
              <a:lnSpc>
                <a:spcPct val="150000"/>
              </a:lnSpc>
              <a:spcBef>
                <a:spcPts val="0"/>
              </a:spcBef>
              <a:spcAft>
                <a:spcPts val="0"/>
              </a:spcAft>
              <a:buClr>
                <a:schemeClr val="accent2"/>
              </a:buClr>
              <a:buSzPct val="66666"/>
              <a:buFont typeface="Times New Roman"/>
              <a:buChar char="❏"/>
            </a:pPr>
            <a:r>
              <a:rPr lang="en-US">
                <a:solidFill>
                  <a:schemeClr val="accent2"/>
                </a:solidFill>
                <a:latin typeface="Times New Roman"/>
                <a:ea typeface="Times New Roman"/>
                <a:cs typeface="Times New Roman"/>
                <a:sym typeface="Times New Roman"/>
              </a:rPr>
              <a:t>In Logistic regression, instead of fitting a regression line, we fit an "S" shaped logistic function, which predicts two maximum values (0 or 1).</a:t>
            </a:r>
            <a:endParaRPr>
              <a:solidFill>
                <a:schemeClr val="accent2"/>
              </a:solidFill>
              <a:latin typeface="Times New Roman"/>
              <a:ea typeface="Times New Roman"/>
              <a:cs typeface="Times New Roman"/>
              <a:sym typeface="Times New Roman"/>
            </a:endParaRPr>
          </a:p>
          <a:p>
            <a:pPr indent="-334327" lvl="0" marL="457200" rtl="0" algn="l">
              <a:lnSpc>
                <a:spcPct val="150000"/>
              </a:lnSpc>
              <a:spcBef>
                <a:spcPts val="0"/>
              </a:spcBef>
              <a:spcAft>
                <a:spcPts val="0"/>
              </a:spcAft>
              <a:buClr>
                <a:schemeClr val="accent2"/>
              </a:buClr>
              <a:buSzPct val="66666"/>
              <a:buFont typeface="Times New Roman"/>
              <a:buChar char="❏"/>
            </a:pPr>
            <a:r>
              <a:rPr lang="en-US">
                <a:solidFill>
                  <a:schemeClr val="accent2"/>
                </a:solidFill>
                <a:latin typeface="Times New Roman"/>
                <a:ea typeface="Times New Roman"/>
                <a:cs typeface="Times New Roman"/>
                <a:sym typeface="Times New Roman"/>
              </a:rPr>
              <a:t>The S-form curve is called the Sigmoid function or the logistic function.</a:t>
            </a:r>
            <a:endParaRPr>
              <a:solidFill>
                <a:schemeClr val="accent2"/>
              </a:solidFill>
              <a:latin typeface="Times New Roman"/>
              <a:ea typeface="Times New Roman"/>
              <a:cs typeface="Times New Roman"/>
              <a:sym typeface="Times New Roman"/>
            </a:endParaRPr>
          </a:p>
          <a:p>
            <a:pPr indent="-334327" lvl="0" marL="457200" rtl="0" algn="l">
              <a:lnSpc>
                <a:spcPct val="150000"/>
              </a:lnSpc>
              <a:spcBef>
                <a:spcPts val="0"/>
              </a:spcBef>
              <a:spcAft>
                <a:spcPts val="0"/>
              </a:spcAft>
              <a:buClr>
                <a:schemeClr val="accent2"/>
              </a:buClr>
              <a:buSzPct val="66666"/>
              <a:buFont typeface="Times New Roman"/>
              <a:buChar char="❏"/>
            </a:pPr>
            <a:r>
              <a:rPr lang="en-US">
                <a:solidFill>
                  <a:schemeClr val="accent2"/>
                </a:solidFill>
                <a:latin typeface="Times New Roman"/>
                <a:ea typeface="Times New Roman"/>
                <a:cs typeface="Times New Roman"/>
                <a:sym typeface="Times New Roman"/>
              </a:rPr>
              <a:t>In logistic regression, we use the concept of the threshold value, which defines the probability of either 0 or 1. Such as values above the threshold value tends to 1, and a value below the threshold values tends to 0. </a:t>
            </a:r>
            <a:endParaRPr>
              <a:solidFill>
                <a:schemeClr val="accent2"/>
              </a:solidFill>
              <a:latin typeface="Times New Roman"/>
              <a:ea typeface="Times New Roman"/>
              <a:cs typeface="Times New Roman"/>
              <a:sym typeface="Times New Roman"/>
            </a:endParaRPr>
          </a:p>
          <a:p>
            <a:pPr indent="0" lvl="0" marL="457200" rtl="0" algn="l">
              <a:lnSpc>
                <a:spcPct val="150000"/>
              </a:lnSpc>
              <a:spcBef>
                <a:spcPts val="1800"/>
              </a:spcBef>
              <a:spcAft>
                <a:spcPts val="0"/>
              </a:spcAft>
              <a:buNone/>
            </a:pPr>
            <a:r>
              <a:rPr lang="en-US">
                <a:solidFill>
                  <a:srgbClr val="F9CB9C"/>
                </a:solidFill>
                <a:latin typeface="Times New Roman"/>
                <a:ea typeface="Times New Roman"/>
                <a:cs typeface="Times New Roman"/>
                <a:sym typeface="Times New Roman"/>
              </a:rPr>
              <a:t>               from sklearn.linear_model import LogisticRegression </a:t>
            </a:r>
            <a:endParaRPr>
              <a:solidFill>
                <a:srgbClr val="F9CB9C"/>
              </a:solidFill>
              <a:latin typeface="Times New Roman"/>
              <a:ea typeface="Times New Roman"/>
              <a:cs typeface="Times New Roman"/>
              <a:sym typeface="Times New Roman"/>
            </a:endParaRPr>
          </a:p>
          <a:p>
            <a:pPr indent="0" lvl="0" marL="457200" rtl="0" algn="l">
              <a:spcBef>
                <a:spcPts val="1800"/>
              </a:spcBef>
              <a:spcAft>
                <a:spcPts val="1800"/>
              </a:spcAft>
              <a:buNone/>
            </a:pPr>
            <a:r>
              <a:t/>
            </a:r>
            <a:endParaRPr>
              <a:solidFill>
                <a:schemeClr val="accent2"/>
              </a:solidFill>
            </a:endParaRPr>
          </a:p>
        </p:txBody>
      </p:sp>
      <p:sp>
        <p:nvSpPr>
          <p:cNvPr id="236" name="Google Shape;236;g2016c6bc1d9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1" name="Shape 241"/>
        <p:cNvGrpSpPr/>
        <p:nvPr/>
      </p:nvGrpSpPr>
      <p:grpSpPr>
        <a:xfrm>
          <a:off x="0" y="0"/>
          <a:ext cx="0" cy="0"/>
          <a:chOff x="0" y="0"/>
          <a:chExt cx="0" cy="0"/>
        </a:xfrm>
      </p:grpSpPr>
      <p:sp>
        <p:nvSpPr>
          <p:cNvPr id="242" name="Google Shape;242;g2016c6bc1d9_0_10"/>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43" name="Google Shape;243;g2016c6bc1d9_0_10"/>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244" name="Google Shape;244;g2016c6bc1d9_0_1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5" name="Google Shape;245;g2016c6bc1d9_0_10"/>
          <p:cNvPicPr preferRelativeResize="0"/>
          <p:nvPr/>
        </p:nvPicPr>
        <p:blipFill>
          <a:blip r:embed="rId3">
            <a:alphaModFix/>
          </a:blip>
          <a:stretch>
            <a:fillRect/>
          </a:stretch>
        </p:blipFill>
        <p:spPr>
          <a:xfrm>
            <a:off x="58825" y="0"/>
            <a:ext cx="13657175" cy="731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016c6bc1d9_0_26"/>
          <p:cNvSpPr txBox="1"/>
          <p:nvPr>
            <p:ph type="title"/>
          </p:nvPr>
        </p:nvSpPr>
        <p:spPr>
          <a:xfrm>
            <a:off x="587600" y="342075"/>
            <a:ext cx="12344400" cy="846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900">
                <a:latin typeface="Times New Roman"/>
                <a:ea typeface="Times New Roman"/>
                <a:cs typeface="Times New Roman"/>
                <a:sym typeface="Times New Roman"/>
              </a:rPr>
              <a:t>GAUSSIAN NAIVE BAYES</a:t>
            </a:r>
            <a:endParaRPr b="1" sz="3900">
              <a:latin typeface="Times New Roman"/>
              <a:ea typeface="Times New Roman"/>
              <a:cs typeface="Times New Roman"/>
              <a:sym typeface="Times New Roman"/>
            </a:endParaRPr>
          </a:p>
        </p:txBody>
      </p:sp>
      <p:sp>
        <p:nvSpPr>
          <p:cNvPr id="252" name="Google Shape;252;g2016c6bc1d9_0_26"/>
          <p:cNvSpPr txBox="1"/>
          <p:nvPr>
            <p:ph idx="1" type="body"/>
          </p:nvPr>
        </p:nvSpPr>
        <p:spPr>
          <a:xfrm>
            <a:off x="587600" y="1188700"/>
            <a:ext cx="12344400" cy="57261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Clr>
                <a:srgbClr val="FF9900"/>
              </a:buClr>
              <a:buSzPts val="1800"/>
              <a:buChar char="❏"/>
            </a:pPr>
            <a:r>
              <a:rPr lang="en-US">
                <a:solidFill>
                  <a:srgbClr val="FF9900"/>
                </a:solidFill>
              </a:rPr>
              <a:t>from sklearn.naive_bayes import GaussianNB</a:t>
            </a:r>
            <a:endParaRPr>
              <a:solidFill>
                <a:srgbClr val="FF9900"/>
              </a:solidFill>
            </a:endParaRPr>
          </a:p>
          <a:p>
            <a:pPr indent="-342900" lvl="0" marL="457200" rtl="0" algn="l">
              <a:lnSpc>
                <a:spcPct val="150000"/>
              </a:lnSpc>
              <a:spcBef>
                <a:spcPts val="0"/>
              </a:spcBef>
              <a:spcAft>
                <a:spcPts val="0"/>
              </a:spcAft>
              <a:buClr>
                <a:schemeClr val="accent2"/>
              </a:buClr>
              <a:buSzPts val="1800"/>
              <a:buChar char="❏"/>
            </a:pPr>
            <a:r>
              <a:rPr lang="en-US">
                <a:solidFill>
                  <a:schemeClr val="accent2"/>
                </a:solidFill>
              </a:rPr>
              <a:t>Naïve Bayes theorem is also a supervised algorithm, which is based on Bayes theorem and used to solve classification problems. </a:t>
            </a:r>
            <a:endParaRPr>
              <a:solidFill>
                <a:schemeClr val="accent2"/>
              </a:solidFill>
            </a:endParaRPr>
          </a:p>
          <a:p>
            <a:pPr indent="-342900" lvl="0" marL="457200" rtl="0" algn="l">
              <a:lnSpc>
                <a:spcPct val="150000"/>
              </a:lnSpc>
              <a:spcBef>
                <a:spcPts val="0"/>
              </a:spcBef>
              <a:spcAft>
                <a:spcPts val="0"/>
              </a:spcAft>
              <a:buClr>
                <a:schemeClr val="accent2"/>
              </a:buClr>
              <a:buSzPts val="1800"/>
              <a:buChar char="❏"/>
            </a:pPr>
            <a:r>
              <a:rPr lang="en-US">
                <a:solidFill>
                  <a:schemeClr val="accent2"/>
                </a:solidFill>
              </a:rPr>
              <a:t>It is one of the most simple and effective classification algorithms in Machine Learning which enables us to build various ML models for quick predictions. It is a probabilistic classifier that means it predicts on the basis of probability of an object. </a:t>
            </a:r>
            <a:endParaRPr>
              <a:solidFill>
                <a:schemeClr val="accent2"/>
              </a:solidFill>
            </a:endParaRPr>
          </a:p>
          <a:p>
            <a:pPr indent="-342900" lvl="0" marL="457200" rtl="0" algn="l">
              <a:lnSpc>
                <a:spcPct val="150000"/>
              </a:lnSpc>
              <a:spcBef>
                <a:spcPts val="0"/>
              </a:spcBef>
              <a:spcAft>
                <a:spcPts val="0"/>
              </a:spcAft>
              <a:buClr>
                <a:schemeClr val="accent2"/>
              </a:buClr>
              <a:buSzPts val="1800"/>
              <a:buChar char="❏"/>
            </a:pPr>
            <a:r>
              <a:rPr lang="en-US">
                <a:solidFill>
                  <a:schemeClr val="accent2"/>
                </a:solidFill>
              </a:rPr>
              <a:t>.</a:t>
            </a:r>
            <a:endParaRPr>
              <a:solidFill>
                <a:schemeClr val="accent2"/>
              </a:solidFill>
            </a:endParaRPr>
          </a:p>
        </p:txBody>
      </p:sp>
      <p:sp>
        <p:nvSpPr>
          <p:cNvPr id="253" name="Google Shape;253;g2016c6bc1d9_0_26"/>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4" name="Google Shape;254;g2016c6bc1d9_0_26"/>
          <p:cNvPicPr preferRelativeResize="0"/>
          <p:nvPr/>
        </p:nvPicPr>
        <p:blipFill rotWithShape="1">
          <a:blip r:embed="rId3">
            <a:alphaModFix/>
          </a:blip>
          <a:srcRect b="11412" l="14870" r="2607" t="11635"/>
          <a:stretch/>
        </p:blipFill>
        <p:spPr>
          <a:xfrm>
            <a:off x="1802500" y="5784725"/>
            <a:ext cx="9306776" cy="113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016c6bc1d9_0_51"/>
          <p:cNvSpPr txBox="1"/>
          <p:nvPr>
            <p:ph type="title"/>
          </p:nvPr>
        </p:nvSpPr>
        <p:spPr>
          <a:xfrm>
            <a:off x="685800" y="-3"/>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800">
                <a:latin typeface="Times New Roman"/>
                <a:ea typeface="Times New Roman"/>
                <a:cs typeface="Times New Roman"/>
                <a:sym typeface="Times New Roman"/>
              </a:rPr>
              <a:t>DECISION TREE</a:t>
            </a:r>
            <a:endParaRPr b="1" sz="3800">
              <a:latin typeface="Times New Roman"/>
              <a:ea typeface="Times New Roman"/>
              <a:cs typeface="Times New Roman"/>
              <a:sym typeface="Times New Roman"/>
            </a:endParaRPr>
          </a:p>
        </p:txBody>
      </p:sp>
      <p:sp>
        <p:nvSpPr>
          <p:cNvPr id="261" name="Google Shape;261;g2016c6bc1d9_0_51"/>
          <p:cNvSpPr txBox="1"/>
          <p:nvPr>
            <p:ph idx="1" type="body"/>
          </p:nvPr>
        </p:nvSpPr>
        <p:spPr>
          <a:xfrm>
            <a:off x="685800" y="1309174"/>
            <a:ext cx="12344400" cy="53550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Clr>
                <a:schemeClr val="accent2"/>
              </a:buClr>
              <a:buSzPts val="1800"/>
              <a:buChar char="❏"/>
            </a:pPr>
            <a:r>
              <a:rPr lang="en-US">
                <a:solidFill>
                  <a:schemeClr val="accent2"/>
                </a:solidFill>
              </a:rPr>
              <a:t>Decision tree algorithm falls under the category of supervised learning.</a:t>
            </a:r>
            <a:endParaRPr>
              <a:solidFill>
                <a:schemeClr val="accent2"/>
              </a:solidFill>
            </a:endParaRPr>
          </a:p>
          <a:p>
            <a:pPr indent="-342900" lvl="0" marL="457200" rtl="0" algn="l">
              <a:lnSpc>
                <a:spcPct val="150000"/>
              </a:lnSpc>
              <a:spcBef>
                <a:spcPts val="0"/>
              </a:spcBef>
              <a:spcAft>
                <a:spcPts val="0"/>
              </a:spcAft>
              <a:buClr>
                <a:schemeClr val="accent2"/>
              </a:buClr>
              <a:buSzPts val="1800"/>
              <a:buChar char="❏"/>
            </a:pPr>
            <a:r>
              <a:rPr lang="en-US">
                <a:solidFill>
                  <a:schemeClr val="accent2"/>
                </a:solidFill>
              </a:rPr>
              <a:t> They can be used to solve both regression and classification problems.</a:t>
            </a:r>
            <a:endParaRPr>
              <a:solidFill>
                <a:schemeClr val="accent2"/>
              </a:solidFill>
            </a:endParaRPr>
          </a:p>
          <a:p>
            <a:pPr indent="-342900" lvl="0" marL="457200" rtl="0" algn="l">
              <a:lnSpc>
                <a:spcPct val="150000"/>
              </a:lnSpc>
              <a:spcBef>
                <a:spcPts val="0"/>
              </a:spcBef>
              <a:spcAft>
                <a:spcPts val="0"/>
              </a:spcAft>
              <a:buClr>
                <a:schemeClr val="accent2"/>
              </a:buClr>
              <a:buSzPts val="1800"/>
              <a:buChar char="❏"/>
            </a:pPr>
            <a:r>
              <a:rPr lang="en-US">
                <a:solidFill>
                  <a:schemeClr val="accent2"/>
                </a:solidFill>
              </a:rPr>
              <a:t>Decision tree uses the tree representation to solve the problem in which each leaf node corresponds to a class label and attributes are represented on the internal node of the tree.</a:t>
            </a:r>
            <a:endParaRPr>
              <a:solidFill>
                <a:schemeClr val="accent2"/>
              </a:solidFill>
            </a:endParaRPr>
          </a:p>
          <a:p>
            <a:pPr indent="-342900" lvl="0" marL="457200" rtl="0" algn="l">
              <a:lnSpc>
                <a:spcPct val="150000"/>
              </a:lnSpc>
              <a:spcBef>
                <a:spcPts val="0"/>
              </a:spcBef>
              <a:spcAft>
                <a:spcPts val="0"/>
              </a:spcAft>
              <a:buClr>
                <a:srgbClr val="FF9900"/>
              </a:buClr>
              <a:buSzPts val="1800"/>
              <a:buChar char="❏"/>
            </a:pPr>
            <a:r>
              <a:rPr lang="en-US">
                <a:solidFill>
                  <a:srgbClr val="FF9900"/>
                </a:solidFill>
              </a:rPr>
              <a:t>from sklearn.tree import DecisionTreeClassifier as DTC</a:t>
            </a:r>
            <a:endParaRPr>
              <a:solidFill>
                <a:srgbClr val="FF9900"/>
              </a:solidFill>
            </a:endParaRPr>
          </a:p>
        </p:txBody>
      </p:sp>
      <p:sp>
        <p:nvSpPr>
          <p:cNvPr id="262" name="Google Shape;262;g2016c6bc1d9_0_5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016c6bc1d9_0_61"/>
          <p:cNvSpPr txBox="1"/>
          <p:nvPr>
            <p:ph idx="1" type="body"/>
          </p:nvPr>
        </p:nvSpPr>
        <p:spPr>
          <a:xfrm>
            <a:off x="685800" y="105875"/>
            <a:ext cx="12344400" cy="69315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269" name="Google Shape;269;g2016c6bc1d9_0_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0" name="Google Shape;270;g2016c6bc1d9_0_61"/>
          <p:cNvPicPr preferRelativeResize="0"/>
          <p:nvPr/>
        </p:nvPicPr>
        <p:blipFill>
          <a:blip r:embed="rId3">
            <a:alphaModFix/>
          </a:blip>
          <a:stretch>
            <a:fillRect/>
          </a:stretch>
        </p:blipFill>
        <p:spPr>
          <a:xfrm>
            <a:off x="69150" y="105875"/>
            <a:ext cx="13551100" cy="706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016c6bc1d9_0_71"/>
          <p:cNvSpPr txBox="1"/>
          <p:nvPr>
            <p:ph type="title"/>
          </p:nvPr>
        </p:nvSpPr>
        <p:spPr>
          <a:xfrm>
            <a:off x="685800" y="292949"/>
            <a:ext cx="12344400" cy="870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SUPPORT VECTOR MACHINE</a:t>
            </a:r>
            <a:endParaRPr b="1">
              <a:latin typeface="Times New Roman"/>
              <a:ea typeface="Times New Roman"/>
              <a:cs typeface="Times New Roman"/>
              <a:sym typeface="Times New Roman"/>
            </a:endParaRPr>
          </a:p>
        </p:txBody>
      </p:sp>
      <p:sp>
        <p:nvSpPr>
          <p:cNvPr id="277" name="Google Shape;277;g2016c6bc1d9_0_71"/>
          <p:cNvSpPr txBox="1"/>
          <p:nvPr>
            <p:ph idx="1" type="body"/>
          </p:nvPr>
        </p:nvSpPr>
        <p:spPr>
          <a:xfrm>
            <a:off x="685800" y="1163549"/>
            <a:ext cx="12344400" cy="53709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Support Vector Machine or SVM is one of the most popular Supervised Learning algorithms, which is used for Classification as well as Regression problems. However, primarily, it is used for Classification problems in Machine Learning.</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The goal of the SVM algorithm is to create the best line or decision boundary that can segregate n-dimensional space into classes so that we can easily put the new data point in the correct category in the future. </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US">
                <a:solidFill>
                  <a:schemeClr val="accent2"/>
                </a:solidFill>
                <a:latin typeface="Times New Roman"/>
                <a:ea typeface="Times New Roman"/>
                <a:cs typeface="Times New Roman"/>
                <a:sym typeface="Times New Roman"/>
              </a:rPr>
              <a:t>This best decision boundary is called a </a:t>
            </a:r>
            <a:r>
              <a:rPr lang="en-US">
                <a:solidFill>
                  <a:srgbClr val="FFFF00"/>
                </a:solidFill>
                <a:latin typeface="Times New Roman"/>
                <a:ea typeface="Times New Roman"/>
                <a:cs typeface="Times New Roman"/>
                <a:sym typeface="Times New Roman"/>
              </a:rPr>
              <a:t>hyperplane</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FF9900"/>
              </a:buClr>
              <a:buSzPts val="1800"/>
              <a:buFont typeface="Times New Roman"/>
              <a:buChar char="●"/>
            </a:pPr>
            <a:r>
              <a:rPr lang="en-US">
                <a:solidFill>
                  <a:srgbClr val="FF9900"/>
                </a:solidFill>
                <a:latin typeface="Times New Roman"/>
                <a:ea typeface="Times New Roman"/>
                <a:cs typeface="Times New Roman"/>
                <a:sym typeface="Times New Roman"/>
              </a:rPr>
              <a:t>from sklearn.svm import SVC # "Support vector classifier"</a:t>
            </a:r>
            <a:endParaRPr>
              <a:solidFill>
                <a:srgbClr val="FF9900"/>
              </a:solidFill>
              <a:latin typeface="Times New Roman"/>
              <a:ea typeface="Times New Roman"/>
              <a:cs typeface="Times New Roman"/>
              <a:sym typeface="Times New Roman"/>
            </a:endParaRPr>
          </a:p>
        </p:txBody>
      </p:sp>
      <p:sp>
        <p:nvSpPr>
          <p:cNvPr id="278" name="Google Shape;278;g2016c6bc1d9_0_7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sp>
        <p:nvSpPr>
          <p:cNvPr id="284" name="Google Shape;284;g20172f49984_0_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285" name="Google Shape;285;g20172f49984_0_4"/>
          <p:cNvPicPr preferRelativeResize="0"/>
          <p:nvPr/>
        </p:nvPicPr>
        <p:blipFill rotWithShape="1">
          <a:blip r:embed="rId3">
            <a:alphaModFix/>
          </a:blip>
          <a:srcRect b="0" l="1250" r="-1249" t="0"/>
          <a:stretch/>
        </p:blipFill>
        <p:spPr>
          <a:xfrm>
            <a:off x="618900" y="440050"/>
            <a:ext cx="12466901" cy="675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0172f49984_0_1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g20172f49984_0_15"/>
          <p:cNvSpPr txBox="1"/>
          <p:nvPr>
            <p:ph type="title"/>
          </p:nvPr>
        </p:nvSpPr>
        <p:spPr>
          <a:xfrm>
            <a:off x="467550" y="259600"/>
            <a:ext cx="12780900" cy="832500"/>
          </a:xfrm>
          <a:prstGeom prst="rect">
            <a:avLst/>
          </a:prstGeom>
        </p:spPr>
        <p:txBody>
          <a:bodyPr anchorCtr="0" anchor="t" bIns="134775" lIns="134775" spcFirstLastPara="1" rIns="134775" wrap="square" tIns="134775">
            <a:noAutofit/>
          </a:bodyPr>
          <a:lstStyle/>
          <a:p>
            <a:pPr indent="0" lvl="0" marL="0" rtl="0" algn="l">
              <a:spcBef>
                <a:spcPts val="0"/>
              </a:spcBef>
              <a:spcAft>
                <a:spcPts val="0"/>
              </a:spcAft>
              <a:buSzPts val="990"/>
              <a:buNone/>
            </a:pPr>
            <a:r>
              <a:rPr b="1" lang="en-US" sz="3390">
                <a:latin typeface="Times New Roman"/>
                <a:ea typeface="Times New Roman"/>
                <a:cs typeface="Times New Roman"/>
                <a:sym typeface="Times New Roman"/>
              </a:rPr>
              <a:t>                                  </a:t>
            </a:r>
            <a:r>
              <a:rPr b="1" lang="en-US" sz="3390">
                <a:latin typeface="Times New Roman"/>
                <a:ea typeface="Times New Roman"/>
                <a:cs typeface="Times New Roman"/>
                <a:sym typeface="Times New Roman"/>
              </a:rPr>
              <a:t>RANDOM FOREST</a:t>
            </a:r>
            <a:endParaRPr b="1" sz="3390">
              <a:latin typeface="Times New Roman"/>
              <a:ea typeface="Times New Roman"/>
              <a:cs typeface="Times New Roman"/>
              <a:sym typeface="Times New Roman"/>
            </a:endParaRPr>
          </a:p>
        </p:txBody>
      </p:sp>
      <p:sp>
        <p:nvSpPr>
          <p:cNvPr id="293" name="Google Shape;293;g20172f49984_0_15"/>
          <p:cNvSpPr txBox="1"/>
          <p:nvPr>
            <p:ph idx="1" type="body"/>
          </p:nvPr>
        </p:nvSpPr>
        <p:spPr>
          <a:xfrm>
            <a:off x="467550" y="1163575"/>
            <a:ext cx="12780900" cy="5655600"/>
          </a:xfrm>
          <a:prstGeom prst="rect">
            <a:avLst/>
          </a:prstGeom>
        </p:spPr>
        <p:txBody>
          <a:bodyPr anchorCtr="0" anchor="t" bIns="134775" lIns="134775" spcFirstLastPara="1" rIns="134775" wrap="square" tIns="134775">
            <a:normAutofit/>
          </a:bodyPr>
          <a:lstStyle/>
          <a:p>
            <a:pPr indent="-400050" lvl="0" marL="457200" rtl="0" algn="l">
              <a:spcBef>
                <a:spcPts val="0"/>
              </a:spcBef>
              <a:spcAft>
                <a:spcPts val="0"/>
              </a:spcAft>
              <a:buClr>
                <a:schemeClr val="accent2"/>
              </a:buClr>
              <a:buSzPts val="2700"/>
              <a:buChar char="●"/>
            </a:pPr>
            <a:r>
              <a:rPr lang="en-US">
                <a:solidFill>
                  <a:schemeClr val="accent2"/>
                </a:solidFill>
              </a:rPr>
              <a:t>Random Forest is a popular machine learning algorithm that belongs to the supervised learning technique. It can be used for both Classification and Regression problems in ML.</a:t>
            </a:r>
            <a:endParaRPr>
              <a:solidFill>
                <a:schemeClr val="accent2"/>
              </a:solidFill>
            </a:endParaRPr>
          </a:p>
          <a:p>
            <a:pPr indent="-400050" lvl="0" marL="457200" rtl="0" algn="l">
              <a:spcBef>
                <a:spcPts val="0"/>
              </a:spcBef>
              <a:spcAft>
                <a:spcPts val="0"/>
              </a:spcAft>
              <a:buClr>
                <a:schemeClr val="accent2"/>
              </a:buClr>
              <a:buSzPts val="2700"/>
              <a:buChar char="●"/>
            </a:pPr>
            <a:r>
              <a:rPr lang="en-US">
                <a:solidFill>
                  <a:schemeClr val="accent2"/>
                </a:solidFill>
              </a:rPr>
              <a:t> It is based on the concept of ensemble learning, which is a process of combining multiple classifiers to solve a complex problem and to improve the performance of the model.</a:t>
            </a:r>
            <a:endParaRPr>
              <a:solidFill>
                <a:schemeClr val="accent2"/>
              </a:solidFill>
            </a:endParaRPr>
          </a:p>
          <a:p>
            <a:pPr indent="-400050" lvl="0" marL="457200" rtl="0" algn="l">
              <a:spcBef>
                <a:spcPts val="0"/>
              </a:spcBef>
              <a:spcAft>
                <a:spcPts val="0"/>
              </a:spcAft>
              <a:buClr>
                <a:schemeClr val="accent2"/>
              </a:buClr>
              <a:buSzPts val="2700"/>
              <a:buChar char="●"/>
            </a:pPr>
            <a:r>
              <a:rPr lang="en-US">
                <a:solidFill>
                  <a:schemeClr val="accent2"/>
                </a:solidFill>
              </a:rPr>
              <a:t>"Random Forest is a classifier that contains a number of decision trees on various subsets of the given dataset and takes the average to improve the predictive accuracy of that dataset."</a:t>
            </a:r>
            <a:endParaRPr>
              <a:solidFill>
                <a:schemeClr val="accent2"/>
              </a:solidFill>
            </a:endParaRPr>
          </a:p>
          <a:p>
            <a:pPr indent="-400050" lvl="0" marL="457200" rtl="0" algn="l">
              <a:spcBef>
                <a:spcPts val="0"/>
              </a:spcBef>
              <a:spcAft>
                <a:spcPts val="0"/>
              </a:spcAft>
              <a:buClr>
                <a:schemeClr val="accent2"/>
              </a:buClr>
              <a:buSzPts val="2700"/>
              <a:buChar char="●"/>
            </a:pPr>
            <a:r>
              <a:rPr lang="en-US">
                <a:solidFill>
                  <a:schemeClr val="accent2"/>
                </a:solidFill>
              </a:rPr>
              <a:t>The greater number of trees in the forest leads to higher accuracy and prevents the problem of overfitting.</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sp>
        <p:nvSpPr>
          <p:cNvPr id="299" name="Google Shape;299;g20172f49984_0_28"/>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00" name="Google Shape;300;g20172f49984_0_28"/>
          <p:cNvPicPr preferRelativeResize="0"/>
          <p:nvPr/>
        </p:nvPicPr>
        <p:blipFill>
          <a:blip r:embed="rId3">
            <a:alphaModFix/>
          </a:blip>
          <a:stretch>
            <a:fillRect/>
          </a:stretch>
        </p:blipFill>
        <p:spPr>
          <a:xfrm>
            <a:off x="282725" y="247700"/>
            <a:ext cx="12834300" cy="694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2014b1ed426_0_590"/>
          <p:cNvSpPr txBox="1"/>
          <p:nvPr/>
        </p:nvSpPr>
        <p:spPr>
          <a:xfrm>
            <a:off x="1063913" y="705813"/>
            <a:ext cx="11894100" cy="888000"/>
          </a:xfrm>
          <a:prstGeom prst="rect">
            <a:avLst/>
          </a:prstGeom>
          <a:noFill/>
          <a:ln>
            <a:noFill/>
          </a:ln>
        </p:spPr>
        <p:txBody>
          <a:bodyPr anchorCtr="0" anchor="t" bIns="134775" lIns="134775" spcFirstLastPara="1" rIns="134775" wrap="square" tIns="13477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6AA84F"/>
                </a:solidFill>
                <a:latin typeface="Arial"/>
                <a:ea typeface="Arial"/>
                <a:cs typeface="Arial"/>
                <a:sym typeface="Arial"/>
              </a:rPr>
              <a:t>Table of Contents</a:t>
            </a:r>
            <a:endParaRPr b="1" i="0" sz="4000" u="none" cap="none" strike="noStrike">
              <a:solidFill>
                <a:srgbClr val="6AA84F"/>
              </a:solidFill>
              <a:latin typeface="Arial"/>
              <a:ea typeface="Arial"/>
              <a:cs typeface="Arial"/>
              <a:sym typeface="Arial"/>
            </a:endParaRPr>
          </a:p>
        </p:txBody>
      </p:sp>
      <p:sp>
        <p:nvSpPr>
          <p:cNvPr id="88" name="Google Shape;88;g2014b1ed426_0_590"/>
          <p:cNvSpPr txBox="1"/>
          <p:nvPr/>
        </p:nvSpPr>
        <p:spPr>
          <a:xfrm>
            <a:off x="2488500" y="2129991"/>
            <a:ext cx="4369500" cy="2825700"/>
          </a:xfrm>
          <a:prstGeom prst="rect">
            <a:avLst/>
          </a:prstGeom>
          <a:noFill/>
          <a:ln>
            <a:noFill/>
          </a:ln>
        </p:spPr>
        <p:txBody>
          <a:bodyPr anchorCtr="0" anchor="t" bIns="134775" lIns="134775" spcFirstLastPara="1" rIns="134775" wrap="square" tIns="134775">
            <a:spAutoFit/>
          </a:bodyPr>
          <a:lstStyle/>
          <a:p>
            <a:pPr indent="-463550" lvl="0" marL="673100" marR="0" rtl="0" algn="l">
              <a:lnSpc>
                <a:spcPct val="115000"/>
              </a:lnSpc>
              <a:spcBef>
                <a:spcPts val="0"/>
              </a:spcBef>
              <a:spcAft>
                <a:spcPts val="0"/>
              </a:spcAft>
              <a:buClr>
                <a:schemeClr val="accent2"/>
              </a:buClr>
              <a:buSzPts val="2100"/>
              <a:buFont typeface="Lato"/>
              <a:buChar char="➔"/>
            </a:pPr>
            <a:r>
              <a:rPr lang="en-US" sz="2100">
                <a:solidFill>
                  <a:schemeClr val="accent2"/>
                </a:solidFill>
                <a:latin typeface="Lato"/>
                <a:ea typeface="Lato"/>
                <a:cs typeface="Lato"/>
                <a:sym typeface="Lato"/>
              </a:rPr>
              <a:t>Introduction</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lang="en-US" sz="2100">
                <a:solidFill>
                  <a:schemeClr val="accent2"/>
                </a:solidFill>
                <a:latin typeface="Lato"/>
                <a:ea typeface="Lato"/>
                <a:cs typeface="Lato"/>
                <a:sym typeface="Lato"/>
              </a:rPr>
              <a:t>Abstract</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Proble</a:t>
            </a:r>
            <a:r>
              <a:rPr b="0" i="0" lang="en-US" sz="2100" u="none" cap="none" strike="noStrike">
                <a:solidFill>
                  <a:schemeClr val="accent2"/>
                </a:solidFill>
                <a:latin typeface="Lato"/>
                <a:ea typeface="Lato"/>
                <a:cs typeface="Lato"/>
                <a:sym typeface="Lato"/>
              </a:rPr>
              <a:t>m Statement</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Motivation</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Scope</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Literature Survey</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Challenges</a:t>
            </a:r>
            <a:endParaRPr b="0" i="0" sz="2100" u="none" cap="none" strike="noStrike">
              <a:solidFill>
                <a:schemeClr val="accent2"/>
              </a:solidFill>
              <a:latin typeface="Arial"/>
              <a:ea typeface="Arial"/>
              <a:cs typeface="Arial"/>
              <a:sym typeface="Arial"/>
            </a:endParaRPr>
          </a:p>
        </p:txBody>
      </p:sp>
      <p:sp>
        <p:nvSpPr>
          <p:cNvPr id="89" name="Google Shape;89;g2014b1ed426_0_590"/>
          <p:cNvSpPr txBox="1"/>
          <p:nvPr/>
        </p:nvSpPr>
        <p:spPr>
          <a:xfrm>
            <a:off x="2488500" y="4824841"/>
            <a:ext cx="5599800" cy="967200"/>
          </a:xfrm>
          <a:prstGeom prst="rect">
            <a:avLst/>
          </a:prstGeom>
          <a:noFill/>
          <a:ln>
            <a:noFill/>
          </a:ln>
        </p:spPr>
        <p:txBody>
          <a:bodyPr anchorCtr="0" anchor="t" bIns="134775" lIns="134775" spcFirstLastPara="1" rIns="134775" wrap="square" tIns="134775">
            <a:spAutoFit/>
          </a:bodyPr>
          <a:lstStyle/>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Model Implementations</a:t>
            </a:r>
            <a:endParaRPr b="0" i="0" sz="2100" u="none" cap="none" strike="noStrike">
              <a:solidFill>
                <a:schemeClr val="accent2"/>
              </a:solidFill>
              <a:latin typeface="Lato"/>
              <a:ea typeface="Lato"/>
              <a:cs typeface="Lato"/>
              <a:sym typeface="Lato"/>
            </a:endParaRPr>
          </a:p>
          <a:p>
            <a:pPr indent="-463550" lvl="0" marL="673100" marR="0" rtl="0" algn="l">
              <a:lnSpc>
                <a:spcPct val="115000"/>
              </a:lnSpc>
              <a:spcBef>
                <a:spcPts val="0"/>
              </a:spcBef>
              <a:spcAft>
                <a:spcPts val="0"/>
              </a:spcAft>
              <a:buClr>
                <a:schemeClr val="accent2"/>
              </a:buClr>
              <a:buSzPts val="2100"/>
              <a:buFont typeface="Lato"/>
              <a:buChar char="➔"/>
            </a:pPr>
            <a:r>
              <a:rPr b="0" i="0" lang="en-US" sz="2100" u="none" cap="none" strike="noStrike">
                <a:solidFill>
                  <a:schemeClr val="accent2"/>
                </a:solidFill>
                <a:latin typeface="Lato"/>
                <a:ea typeface="Lato"/>
                <a:cs typeface="Lato"/>
                <a:sym typeface="Lato"/>
              </a:rPr>
              <a:t>References</a:t>
            </a:r>
            <a:endParaRPr b="0" i="0" sz="2100" u="none" cap="none" strike="noStrike">
              <a:solidFill>
                <a:schemeClr val="accent2"/>
              </a:solidFill>
              <a:latin typeface="Arial"/>
              <a:ea typeface="Arial"/>
              <a:cs typeface="Arial"/>
              <a:sym typeface="Arial"/>
            </a:endParaRPr>
          </a:p>
        </p:txBody>
      </p:sp>
      <p:pic>
        <p:nvPicPr>
          <p:cNvPr id="90" name="Google Shape;90;g2014b1ed426_0_590"/>
          <p:cNvPicPr preferRelativeResize="0"/>
          <p:nvPr/>
        </p:nvPicPr>
        <p:blipFill>
          <a:blip r:embed="rId3">
            <a:alphaModFix/>
          </a:blip>
          <a:stretch>
            <a:fillRect/>
          </a:stretch>
        </p:blipFill>
        <p:spPr>
          <a:xfrm>
            <a:off x="7559800" y="2404985"/>
            <a:ext cx="4919300" cy="30658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 name="Shape 305"/>
        <p:cNvGrpSpPr/>
        <p:nvPr/>
      </p:nvGrpSpPr>
      <p:grpSpPr>
        <a:xfrm>
          <a:off x="0" y="0"/>
          <a:ext cx="0" cy="0"/>
          <a:chOff x="0" y="0"/>
          <a:chExt cx="0" cy="0"/>
        </a:xfrm>
      </p:grpSpPr>
      <p:sp>
        <p:nvSpPr>
          <p:cNvPr id="306" name="Google Shape;306;g20172f49984_0_43"/>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07" name="Google Shape;307;g20172f49984_0_43"/>
          <p:cNvPicPr preferRelativeResize="0"/>
          <p:nvPr/>
        </p:nvPicPr>
        <p:blipFill>
          <a:blip r:embed="rId3">
            <a:alphaModFix/>
          </a:blip>
          <a:stretch>
            <a:fillRect/>
          </a:stretch>
        </p:blipFill>
        <p:spPr>
          <a:xfrm>
            <a:off x="321900" y="200125"/>
            <a:ext cx="13072200" cy="643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0172f49984_0_36"/>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g20172f49984_0_36"/>
          <p:cNvSpPr txBox="1"/>
          <p:nvPr>
            <p:ph type="title"/>
          </p:nvPr>
        </p:nvSpPr>
        <p:spPr>
          <a:xfrm>
            <a:off x="750675" y="176350"/>
            <a:ext cx="12780900" cy="844500"/>
          </a:xfrm>
          <a:prstGeom prst="rect">
            <a:avLst/>
          </a:prstGeom>
        </p:spPr>
        <p:txBody>
          <a:bodyPr anchorCtr="0" anchor="t" bIns="134775" lIns="134775" spcFirstLastPara="1" rIns="134775" wrap="square" tIns="134775">
            <a:normAutofit fontScale="90000"/>
          </a:bodyPr>
          <a:lstStyle/>
          <a:p>
            <a:pPr indent="0" lvl="0" marL="0" rtl="0" algn="l">
              <a:spcBef>
                <a:spcPts val="0"/>
              </a:spcBef>
              <a:spcAft>
                <a:spcPts val="0"/>
              </a:spcAft>
              <a:buNone/>
            </a:pPr>
            <a:r>
              <a:rPr lang="en-US"/>
              <a:t>                                  </a:t>
            </a:r>
            <a:r>
              <a:rPr b="1" lang="en-US" sz="3988">
                <a:latin typeface="Times New Roman"/>
                <a:ea typeface="Times New Roman"/>
                <a:cs typeface="Times New Roman"/>
                <a:sym typeface="Times New Roman"/>
              </a:rPr>
              <a:t>XGBOOSTING</a:t>
            </a:r>
            <a:endParaRPr b="1" sz="3988">
              <a:latin typeface="Times New Roman"/>
              <a:ea typeface="Times New Roman"/>
              <a:cs typeface="Times New Roman"/>
              <a:sym typeface="Times New Roman"/>
            </a:endParaRPr>
          </a:p>
        </p:txBody>
      </p:sp>
      <p:sp>
        <p:nvSpPr>
          <p:cNvPr id="315" name="Google Shape;315;g20172f49984_0_36"/>
          <p:cNvSpPr txBox="1"/>
          <p:nvPr>
            <p:ph idx="1" type="body"/>
          </p:nvPr>
        </p:nvSpPr>
        <p:spPr>
          <a:xfrm>
            <a:off x="467550" y="1020850"/>
            <a:ext cx="12780900" cy="5477100"/>
          </a:xfrm>
          <a:prstGeom prst="rect">
            <a:avLst/>
          </a:prstGeom>
        </p:spPr>
        <p:txBody>
          <a:bodyPr anchorCtr="0" anchor="t" bIns="134775" lIns="134775" spcFirstLastPara="1" rIns="134775" wrap="square" tIns="134775">
            <a:normAutofit/>
          </a:bodyPr>
          <a:lstStyle/>
          <a:p>
            <a:pPr indent="-400050" lvl="0" marL="457200" rtl="0" algn="l">
              <a:lnSpc>
                <a:spcPct val="150000"/>
              </a:lnSpc>
              <a:spcBef>
                <a:spcPts val="0"/>
              </a:spcBef>
              <a:spcAft>
                <a:spcPts val="0"/>
              </a:spcAft>
              <a:buClr>
                <a:schemeClr val="dk1"/>
              </a:buClr>
              <a:buSzPts val="2700"/>
              <a:buChar char="●"/>
            </a:pPr>
            <a:r>
              <a:rPr lang="en-US">
                <a:solidFill>
                  <a:schemeClr val="dk1"/>
                </a:solidFill>
              </a:rPr>
              <a:t>XGBoost builds one tree at a time so that each data pertaining to the decision tree is taken into account and the data is filled if there are any missing data. This helps developers to work with gradient algorithms along with the decision tree algorithm for better results.</a:t>
            </a:r>
            <a:endParaRPr>
              <a:solidFill>
                <a:schemeClr val="dk1"/>
              </a:solidFill>
            </a:endParaRPr>
          </a:p>
          <a:p>
            <a:pPr indent="-400050" lvl="0" marL="457200" rtl="0" algn="l">
              <a:lnSpc>
                <a:spcPct val="150000"/>
              </a:lnSpc>
              <a:spcBef>
                <a:spcPts val="0"/>
              </a:spcBef>
              <a:spcAft>
                <a:spcPts val="0"/>
              </a:spcAft>
              <a:buClr>
                <a:schemeClr val="dk1"/>
              </a:buClr>
              <a:buSzPts val="2700"/>
              <a:buChar char="●"/>
            </a:pPr>
            <a:r>
              <a:rPr lang="en-US">
                <a:solidFill>
                  <a:schemeClr val="dk1"/>
                </a:solidFill>
              </a:rPr>
              <a:t>If we want to explore more about decision trees and gradients, XGBoost is good option.</a:t>
            </a:r>
            <a:endParaRPr>
              <a:solidFill>
                <a:schemeClr val="dk1"/>
              </a:solidFill>
            </a:endParaRPr>
          </a:p>
          <a:p>
            <a:pPr indent="-400050" lvl="0" marL="457200" rtl="0" algn="l">
              <a:lnSpc>
                <a:spcPct val="150000"/>
              </a:lnSpc>
              <a:spcBef>
                <a:spcPts val="0"/>
              </a:spcBef>
              <a:spcAft>
                <a:spcPts val="0"/>
              </a:spcAft>
              <a:buClr>
                <a:srgbClr val="FF9900"/>
              </a:buClr>
              <a:buSzPts val="2700"/>
              <a:buChar char="●"/>
            </a:pPr>
            <a:r>
              <a:rPr lang="en-US">
                <a:solidFill>
                  <a:srgbClr val="FF9900"/>
                </a:solidFill>
              </a:rPr>
              <a:t> from xgboost import XGBClassifier</a:t>
            </a:r>
            <a:endParaRPr>
              <a:solidFill>
                <a:srgbClr val="FF99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g20172f49984_0_55"/>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pic>
        <p:nvPicPr>
          <p:cNvPr id="322" name="Google Shape;322;g20172f49984_0_55"/>
          <p:cNvPicPr preferRelativeResize="0"/>
          <p:nvPr/>
        </p:nvPicPr>
        <p:blipFill>
          <a:blip r:embed="rId3">
            <a:alphaModFix/>
          </a:blip>
          <a:stretch>
            <a:fillRect/>
          </a:stretch>
        </p:blipFill>
        <p:spPr>
          <a:xfrm>
            <a:off x="455525" y="199975"/>
            <a:ext cx="13076055" cy="63273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dc06019b40_0_14"/>
          <p:cNvSpPr txBox="1"/>
          <p:nvPr>
            <p:ph idx="12" type="sldNum"/>
          </p:nvPr>
        </p:nvSpPr>
        <p:spPr>
          <a:xfrm>
            <a:off x="12708687" y="6632131"/>
            <a:ext cx="822900" cy="559800"/>
          </a:xfrm>
          <a:prstGeom prst="rect">
            <a:avLst/>
          </a:prstGeom>
        </p:spPr>
        <p:txBody>
          <a:bodyPr anchorCtr="0" anchor="ctr" bIns="134775" lIns="134775" spcFirstLastPara="1" rIns="134775" wrap="square" tIns="134775">
            <a:norm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g1dc06019b40_0_14"/>
          <p:cNvSpPr txBox="1"/>
          <p:nvPr>
            <p:ph type="title"/>
          </p:nvPr>
        </p:nvSpPr>
        <p:spPr>
          <a:xfrm>
            <a:off x="467550" y="632924"/>
            <a:ext cx="12780900" cy="814500"/>
          </a:xfrm>
          <a:prstGeom prst="rect">
            <a:avLst/>
          </a:prstGeom>
        </p:spPr>
        <p:txBody>
          <a:bodyPr anchorCtr="0" anchor="t" bIns="134775" lIns="134775" spcFirstLastPara="1" rIns="134775" wrap="square" tIns="134775">
            <a:noAutofit/>
          </a:bodyPr>
          <a:lstStyle/>
          <a:p>
            <a:pPr indent="0" lvl="0" marL="0" rtl="0" algn="l">
              <a:spcBef>
                <a:spcPts val="0"/>
              </a:spcBef>
              <a:spcAft>
                <a:spcPts val="0"/>
              </a:spcAft>
              <a:buSzPts val="990"/>
              <a:buNone/>
            </a:pPr>
            <a:r>
              <a:rPr b="1" lang="en-US" sz="3590">
                <a:latin typeface="Times New Roman"/>
                <a:ea typeface="Times New Roman"/>
                <a:cs typeface="Times New Roman"/>
                <a:sym typeface="Times New Roman"/>
              </a:rPr>
              <a:t>                              </a:t>
            </a:r>
            <a:r>
              <a:rPr b="1" lang="en-US" sz="3590">
                <a:latin typeface="Times New Roman"/>
                <a:ea typeface="Times New Roman"/>
                <a:cs typeface="Times New Roman"/>
                <a:sym typeface="Times New Roman"/>
              </a:rPr>
              <a:t>Correlation Matrix</a:t>
            </a:r>
            <a:endParaRPr b="1" sz="3590">
              <a:latin typeface="Times New Roman"/>
              <a:ea typeface="Times New Roman"/>
              <a:cs typeface="Times New Roman"/>
              <a:sym typeface="Times New Roman"/>
            </a:endParaRPr>
          </a:p>
        </p:txBody>
      </p:sp>
      <p:sp>
        <p:nvSpPr>
          <p:cNvPr id="330" name="Google Shape;330;g1dc06019b40_0_14"/>
          <p:cNvSpPr txBox="1"/>
          <p:nvPr>
            <p:ph idx="1" type="body"/>
          </p:nvPr>
        </p:nvSpPr>
        <p:spPr>
          <a:xfrm>
            <a:off x="467550" y="1639075"/>
            <a:ext cx="12780900" cy="4019700"/>
          </a:xfrm>
          <a:prstGeom prst="rect">
            <a:avLst/>
          </a:prstGeom>
        </p:spPr>
        <p:txBody>
          <a:bodyPr anchorCtr="0" anchor="t" bIns="134775" lIns="134775" spcFirstLastPara="1" rIns="134775" wrap="square" tIns="134775">
            <a:normAutofit/>
          </a:bodyPr>
          <a:lstStyle/>
          <a:p>
            <a:pPr indent="-400050" lvl="0" marL="457200" rtl="0" algn="l">
              <a:lnSpc>
                <a:spcPct val="200000"/>
              </a:lnSpc>
              <a:spcBef>
                <a:spcPts val="0"/>
              </a:spcBef>
              <a:spcAft>
                <a:spcPts val="0"/>
              </a:spcAft>
              <a:buSzPts val="2700"/>
              <a:buChar char="●"/>
            </a:pPr>
            <a:r>
              <a:rPr lang="en-US"/>
              <a:t>Used to find the insights about relationship between the variables.</a:t>
            </a:r>
            <a:endParaRPr/>
          </a:p>
          <a:p>
            <a:pPr indent="-400050" lvl="0" marL="457200" rtl="0" algn="l">
              <a:lnSpc>
                <a:spcPct val="200000"/>
              </a:lnSpc>
              <a:spcBef>
                <a:spcPts val="0"/>
              </a:spcBef>
              <a:spcAft>
                <a:spcPts val="0"/>
              </a:spcAft>
              <a:buSzPts val="2700"/>
              <a:buChar char="●"/>
            </a:pPr>
            <a:r>
              <a:rPr lang="en-US"/>
              <a:t>Pearson Correlation Coefficient-Linear </a:t>
            </a:r>
            <a:r>
              <a:rPr lang="en-US"/>
              <a:t>relationship</a:t>
            </a:r>
            <a:r>
              <a:rPr lang="en-US"/>
              <a:t> between two variables.</a:t>
            </a:r>
            <a:endParaRPr/>
          </a:p>
          <a:p>
            <a:pPr indent="-400050" lvl="0" marL="457200" rtl="0" algn="l">
              <a:lnSpc>
                <a:spcPct val="200000"/>
              </a:lnSpc>
              <a:spcBef>
                <a:spcPts val="0"/>
              </a:spcBef>
              <a:spcAft>
                <a:spcPts val="0"/>
              </a:spcAft>
              <a:buSzPts val="2700"/>
              <a:buChar char="●"/>
            </a:pPr>
            <a:r>
              <a:rPr lang="en-US"/>
              <a:t>range: -1 to +1 (0 means no correlation)</a:t>
            </a:r>
            <a:endParaRPr/>
          </a:p>
          <a:p>
            <a:pPr indent="0" lvl="0" marL="457200" rtl="0" algn="l">
              <a:spcBef>
                <a:spcPts val="1800"/>
              </a:spcBef>
              <a:spcAft>
                <a:spcPts val="1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9"/>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i="1" lang="en-US">
                <a:latin typeface="Times New Roman"/>
                <a:ea typeface="Times New Roman"/>
                <a:cs typeface="Times New Roman"/>
                <a:sym typeface="Times New Roman"/>
              </a:rPr>
              <a:t>                                    </a:t>
            </a:r>
            <a:r>
              <a:rPr b="1" lang="en-US" sz="3900">
                <a:latin typeface="Times New Roman"/>
                <a:ea typeface="Times New Roman"/>
                <a:cs typeface="Times New Roman"/>
                <a:sym typeface="Times New Roman"/>
              </a:rPr>
              <a:t>Screenshots</a:t>
            </a:r>
            <a:endParaRPr b="1" sz="3900">
              <a:latin typeface="Times New Roman"/>
              <a:ea typeface="Times New Roman"/>
              <a:cs typeface="Times New Roman"/>
              <a:sym typeface="Times New Roman"/>
            </a:endParaRPr>
          </a:p>
        </p:txBody>
      </p:sp>
      <p:sp>
        <p:nvSpPr>
          <p:cNvPr id="336" name="Google Shape;336;p9"/>
          <p:cNvSpPr txBox="1"/>
          <p:nvPr>
            <p:ph idx="1" type="body"/>
          </p:nvPr>
        </p:nvSpPr>
        <p:spPr>
          <a:xfrm>
            <a:off x="685800" y="1330100"/>
            <a:ext cx="12344400" cy="5839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1800"/>
              </a:spcAft>
              <a:buNone/>
            </a:pPr>
            <a:r>
              <a:rPr lang="en-US">
                <a:solidFill>
                  <a:schemeClr val="accent2"/>
                </a:solidFill>
                <a:latin typeface="Times New Roman"/>
                <a:ea typeface="Times New Roman"/>
                <a:cs typeface="Times New Roman"/>
                <a:sym typeface="Times New Roman"/>
              </a:rPr>
              <a:t>Decision Tree    </a:t>
            </a:r>
            <a:r>
              <a:rPr lang="en-US">
                <a:solidFill>
                  <a:schemeClr val="accent2"/>
                </a:solidFill>
              </a:rPr>
              <a:t>  </a:t>
            </a:r>
            <a:r>
              <a:rPr lang="en-US"/>
              <a:t>                                                       </a:t>
            </a:r>
            <a:r>
              <a:rPr lang="en-US">
                <a:solidFill>
                  <a:schemeClr val="accent2"/>
                </a:solidFill>
                <a:latin typeface="Times New Roman"/>
                <a:ea typeface="Times New Roman"/>
                <a:cs typeface="Times New Roman"/>
                <a:sym typeface="Times New Roman"/>
              </a:rPr>
              <a:t>Gaussian Naive Bayes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37" name="Google Shape;337;p9"/>
          <p:cNvSpPr txBox="1"/>
          <p:nvPr>
            <p:ph idx="11" type="ftr"/>
          </p:nvPr>
        </p:nvSpPr>
        <p:spPr>
          <a:xfrm>
            <a:off x="4686300" y="6780108"/>
            <a:ext cx="4343400" cy="389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300">
                <a:solidFill>
                  <a:schemeClr val="dk1"/>
                </a:solidFill>
                <a:latin typeface="Times New Roman"/>
                <a:ea typeface="Times New Roman"/>
                <a:cs typeface="Times New Roman"/>
                <a:sym typeface="Times New Roman"/>
              </a:rPr>
              <a:t>Logistic Regression</a:t>
            </a:r>
            <a:endParaRPr sz="2300">
              <a:solidFill>
                <a:schemeClr val="dk1"/>
              </a:solidFill>
              <a:latin typeface="Times New Roman"/>
              <a:ea typeface="Times New Roman"/>
              <a:cs typeface="Times New Roman"/>
              <a:sym typeface="Times New Roman"/>
            </a:endParaRPr>
          </a:p>
        </p:txBody>
      </p:sp>
      <p:sp>
        <p:nvSpPr>
          <p:cNvPr id="338" name="Google Shape;338;p9"/>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339" name="Google Shape;339;p9"/>
          <p:cNvPicPr preferRelativeResize="0"/>
          <p:nvPr/>
        </p:nvPicPr>
        <p:blipFill>
          <a:blip r:embed="rId3">
            <a:alphaModFix/>
          </a:blip>
          <a:stretch>
            <a:fillRect/>
          </a:stretch>
        </p:blipFill>
        <p:spPr>
          <a:xfrm>
            <a:off x="321175" y="1822600"/>
            <a:ext cx="5935425" cy="2397900"/>
          </a:xfrm>
          <a:prstGeom prst="rect">
            <a:avLst/>
          </a:prstGeom>
          <a:noFill/>
          <a:ln>
            <a:noFill/>
          </a:ln>
        </p:spPr>
      </p:pic>
      <p:pic>
        <p:nvPicPr>
          <p:cNvPr id="340" name="Google Shape;340;p9"/>
          <p:cNvPicPr preferRelativeResize="0"/>
          <p:nvPr/>
        </p:nvPicPr>
        <p:blipFill>
          <a:blip r:embed="rId4">
            <a:alphaModFix/>
          </a:blip>
          <a:stretch>
            <a:fillRect/>
          </a:stretch>
        </p:blipFill>
        <p:spPr>
          <a:xfrm>
            <a:off x="7959575" y="1933938"/>
            <a:ext cx="5483425" cy="2335900"/>
          </a:xfrm>
          <a:prstGeom prst="rect">
            <a:avLst/>
          </a:prstGeom>
          <a:noFill/>
          <a:ln>
            <a:noFill/>
          </a:ln>
        </p:spPr>
      </p:pic>
      <p:pic>
        <p:nvPicPr>
          <p:cNvPr id="341" name="Google Shape;341;p9"/>
          <p:cNvPicPr preferRelativeResize="0"/>
          <p:nvPr/>
        </p:nvPicPr>
        <p:blipFill>
          <a:blip r:embed="rId5">
            <a:alphaModFix/>
          </a:blip>
          <a:stretch>
            <a:fillRect/>
          </a:stretch>
        </p:blipFill>
        <p:spPr>
          <a:xfrm>
            <a:off x="4235912" y="4444200"/>
            <a:ext cx="5027263" cy="2335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0"/>
          <p:cNvSpPr txBox="1"/>
          <p:nvPr>
            <p:ph type="title"/>
          </p:nvPr>
        </p:nvSpPr>
        <p:spPr>
          <a:xfrm>
            <a:off x="685800" y="292947"/>
            <a:ext cx="12344400" cy="1219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Conclusion</a:t>
            </a:r>
            <a:endParaRPr sz="3000">
              <a:latin typeface="Times New Roman"/>
              <a:ea typeface="Times New Roman"/>
              <a:cs typeface="Times New Roman"/>
              <a:sym typeface="Times New Roman"/>
            </a:endParaRPr>
          </a:p>
        </p:txBody>
      </p:sp>
      <p:sp>
        <p:nvSpPr>
          <p:cNvPr id="347" name="Google Shape;347;p10"/>
          <p:cNvSpPr txBox="1"/>
          <p:nvPr>
            <p:ph idx="1" type="body"/>
          </p:nvPr>
        </p:nvSpPr>
        <p:spPr>
          <a:xfrm>
            <a:off x="685800" y="1706881"/>
            <a:ext cx="12344400" cy="5462693"/>
          </a:xfrm>
          <a:prstGeom prst="rect">
            <a:avLst/>
          </a:prstGeom>
          <a:noFill/>
          <a:ln>
            <a:noFill/>
          </a:ln>
        </p:spPr>
        <p:txBody>
          <a:bodyPr anchorCtr="0" anchor="t" bIns="45700" lIns="91425" spcFirstLastPara="1" rIns="91425" wrap="square" tIns="45700">
            <a:normAutofit/>
          </a:bodyPr>
          <a:lstStyle/>
          <a:p>
            <a:pPr indent="-203200" lvl="0" marL="342900" rtl="0" algn="l">
              <a:spcBef>
                <a:spcPts val="0"/>
              </a:spcBef>
              <a:spcAft>
                <a:spcPts val="1800"/>
              </a:spcAft>
              <a:buClr>
                <a:schemeClr val="dk1"/>
              </a:buClr>
              <a:buSzPts val="2200"/>
              <a:buFont typeface="Noto Sans Symbols"/>
              <a:buNone/>
            </a:pPr>
            <a:r>
              <a:t/>
            </a:r>
            <a:endParaRPr sz="2200">
              <a:latin typeface="Bookman Old Style"/>
              <a:ea typeface="Bookman Old Style"/>
              <a:cs typeface="Bookman Old Style"/>
              <a:sym typeface="Bookman Old Style"/>
            </a:endParaRPr>
          </a:p>
        </p:txBody>
      </p:sp>
      <p:sp>
        <p:nvSpPr>
          <p:cNvPr id="348" name="Google Shape;348;p10"/>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dc06019b40_0_7"/>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700">
                <a:latin typeface="Times New Roman"/>
                <a:ea typeface="Times New Roman"/>
                <a:cs typeface="Times New Roman"/>
                <a:sym typeface="Times New Roman"/>
              </a:rPr>
              <a:t>References</a:t>
            </a:r>
            <a:endParaRPr b="1" sz="3600">
              <a:latin typeface="Times New Roman"/>
              <a:ea typeface="Times New Roman"/>
              <a:cs typeface="Times New Roman"/>
              <a:sym typeface="Times New Roman"/>
            </a:endParaRPr>
          </a:p>
        </p:txBody>
      </p:sp>
      <p:sp>
        <p:nvSpPr>
          <p:cNvPr id="355" name="Google Shape;355;g1dc06019b40_0_7"/>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lnSpc>
                <a:spcPct val="150000"/>
              </a:lnSpc>
              <a:spcBef>
                <a:spcPts val="360"/>
              </a:spcBef>
              <a:spcAft>
                <a:spcPts val="0"/>
              </a:spcAft>
              <a:buNone/>
            </a:pPr>
            <a:r>
              <a:rPr lang="en-US">
                <a:solidFill>
                  <a:schemeClr val="accent2"/>
                </a:solidFill>
              </a:rPr>
              <a:t>1)https://ieeexplore.ieee.org/document/9697222</a:t>
            </a:r>
            <a:endParaRPr>
              <a:solidFill>
                <a:schemeClr val="accent2"/>
              </a:solidFill>
            </a:endParaRPr>
          </a:p>
          <a:p>
            <a:pPr indent="0" lvl="0" marL="0" rtl="0" algn="l">
              <a:lnSpc>
                <a:spcPct val="150000"/>
              </a:lnSpc>
              <a:spcBef>
                <a:spcPts val="1800"/>
              </a:spcBef>
              <a:spcAft>
                <a:spcPts val="0"/>
              </a:spcAft>
              <a:buNone/>
            </a:pPr>
            <a:r>
              <a:rPr lang="en-US">
                <a:solidFill>
                  <a:schemeClr val="accent2"/>
                </a:solidFill>
              </a:rPr>
              <a:t>2)https://ieeexplore.ieee.org/document/9753945</a:t>
            </a:r>
            <a:endParaRPr>
              <a:solidFill>
                <a:schemeClr val="accent2"/>
              </a:solidFill>
            </a:endParaRPr>
          </a:p>
          <a:p>
            <a:pPr indent="0" lvl="0" marL="0" rtl="0" algn="l">
              <a:lnSpc>
                <a:spcPct val="150000"/>
              </a:lnSpc>
              <a:spcBef>
                <a:spcPts val="1800"/>
              </a:spcBef>
              <a:spcAft>
                <a:spcPts val="0"/>
              </a:spcAft>
              <a:buNone/>
            </a:pPr>
            <a:r>
              <a:rPr lang="en-US">
                <a:solidFill>
                  <a:schemeClr val="accent2"/>
                </a:solidFill>
              </a:rPr>
              <a:t>3)https://www.aanda.org/articles/aa/full_html/2021/05/aa38545-20/aa38545-20.html</a:t>
            </a:r>
            <a:endParaRPr>
              <a:solidFill>
                <a:schemeClr val="accent2"/>
              </a:solidFill>
            </a:endParaRPr>
          </a:p>
          <a:p>
            <a:pPr indent="0" lvl="0" marL="0" rtl="0" algn="l">
              <a:lnSpc>
                <a:spcPct val="150000"/>
              </a:lnSpc>
              <a:spcBef>
                <a:spcPts val="1800"/>
              </a:spcBef>
              <a:spcAft>
                <a:spcPts val="0"/>
              </a:spcAft>
              <a:buNone/>
            </a:pPr>
            <a:r>
              <a:rPr lang="en-US">
                <a:solidFill>
                  <a:schemeClr val="accent2"/>
                </a:solidFill>
              </a:rPr>
              <a:t>4)https://towardsdatascience.com/nasa-asteroid-classification-6949bda3b1da</a:t>
            </a:r>
            <a:endParaRPr>
              <a:solidFill>
                <a:schemeClr val="accent2"/>
              </a:solidFill>
            </a:endParaRPr>
          </a:p>
          <a:p>
            <a:pPr indent="0" lvl="0" marL="0" rtl="0" algn="l">
              <a:spcBef>
                <a:spcPts val="1800"/>
              </a:spcBef>
              <a:spcAft>
                <a:spcPts val="1800"/>
              </a:spcAft>
              <a:buNone/>
            </a:pPr>
            <a:r>
              <a:t/>
            </a:r>
            <a:endParaRPr>
              <a:solidFill>
                <a:schemeClr val="accent2"/>
              </a:solidFill>
            </a:endParaRPr>
          </a:p>
        </p:txBody>
      </p:sp>
      <p:sp>
        <p:nvSpPr>
          <p:cNvPr id="356" name="Google Shape;356;g1dc06019b40_0_7"/>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362" name="Google Shape;362;p12"/>
          <p:cNvSpPr txBox="1"/>
          <p:nvPr>
            <p:ph idx="1" type="body"/>
          </p:nvPr>
        </p:nvSpPr>
        <p:spPr>
          <a:xfrm>
            <a:off x="1828800" y="2743200"/>
            <a:ext cx="9753600" cy="707886"/>
          </a:xfrm>
          <a:prstGeom prst="rect">
            <a:avLst/>
          </a:prstGeom>
          <a:noFill/>
          <a:ln>
            <a:noFill/>
          </a:ln>
        </p:spPr>
        <p:txBody>
          <a:bodyPr anchorCtr="0" anchor="t" bIns="45700" lIns="91425" spcFirstLastPara="1" rIns="91425" wrap="square" tIns="45700">
            <a:spAutoFit/>
          </a:bodyPr>
          <a:lstStyle/>
          <a:p>
            <a:pPr indent="-342900" lvl="0" marL="342900" rtl="0" algn="ctr">
              <a:spcBef>
                <a:spcPts val="0"/>
              </a:spcBef>
              <a:spcAft>
                <a:spcPts val="1800"/>
              </a:spcAft>
              <a:buClr>
                <a:schemeClr val="dk1"/>
              </a:buClr>
              <a:buSzPts val="4000"/>
              <a:buNone/>
            </a:pPr>
            <a:r>
              <a:rPr b="1" lang="en-US" sz="4000">
                <a:solidFill>
                  <a:schemeClr val="accent2"/>
                </a:solidFill>
                <a:latin typeface="Times New Roman"/>
                <a:ea typeface="Times New Roman"/>
                <a:cs typeface="Times New Roman"/>
                <a:sym typeface="Times New Roman"/>
              </a:rPr>
              <a:t>Thank You</a:t>
            </a:r>
            <a:endParaRPr b="1" sz="4000">
              <a:solidFill>
                <a:schemeClr val="accent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369725" y="191797"/>
            <a:ext cx="12725400" cy="1219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800">
                <a:latin typeface="Times New Roman"/>
                <a:ea typeface="Times New Roman"/>
                <a:cs typeface="Times New Roman"/>
                <a:sym typeface="Times New Roman"/>
              </a:rPr>
              <a:t>Introduction</a:t>
            </a:r>
            <a:endParaRPr sz="3800">
              <a:latin typeface="Times New Roman"/>
              <a:ea typeface="Times New Roman"/>
              <a:cs typeface="Times New Roman"/>
              <a:sym typeface="Times New Roman"/>
            </a:endParaRPr>
          </a:p>
        </p:txBody>
      </p:sp>
      <p:sp>
        <p:nvSpPr>
          <p:cNvPr id="96" name="Google Shape;96;p3"/>
          <p:cNvSpPr txBox="1"/>
          <p:nvPr>
            <p:ph idx="1" type="body"/>
          </p:nvPr>
        </p:nvSpPr>
        <p:spPr>
          <a:xfrm>
            <a:off x="685800" y="1443857"/>
            <a:ext cx="12725400" cy="5303400"/>
          </a:xfrm>
          <a:prstGeom prst="rect">
            <a:avLst/>
          </a:prstGeom>
          <a:noFill/>
          <a:ln>
            <a:noFill/>
          </a:ln>
        </p:spPr>
        <p:txBody>
          <a:bodyPr anchorCtr="0" anchor="t" bIns="45700" lIns="91425" spcFirstLastPara="1" rIns="91425" wrap="square" tIns="45700">
            <a:noAutofit/>
          </a:bodyPr>
          <a:lstStyle/>
          <a:p>
            <a:pPr indent="-368300" lvl="0" marL="457200" rtl="0" algn="just">
              <a:lnSpc>
                <a:spcPct val="150000"/>
              </a:lnSpc>
              <a:spcBef>
                <a:spcPts val="0"/>
              </a:spcBef>
              <a:spcAft>
                <a:spcPts val="0"/>
              </a:spcAft>
              <a:buSzPts val="2200"/>
              <a:buFont typeface="Bookman Old Style"/>
              <a:buChar char="●"/>
            </a:pPr>
            <a:r>
              <a:rPr lang="en-US" sz="2200">
                <a:solidFill>
                  <a:schemeClr val="dk1"/>
                </a:solidFill>
                <a:latin typeface="Bookman Old Style"/>
                <a:ea typeface="Bookman Old Style"/>
                <a:cs typeface="Bookman Old Style"/>
                <a:sym typeface="Bookman Old Style"/>
              </a:rPr>
              <a:t>Planetoids are leftovers from the formation of our solar system about 4.6 billion years ago.</a:t>
            </a:r>
            <a:endParaRPr sz="2200">
              <a:solidFill>
                <a:schemeClr val="dk1"/>
              </a:solidFill>
              <a:latin typeface="Bookman Old Style"/>
              <a:ea typeface="Bookman Old Style"/>
              <a:cs typeface="Bookman Old Style"/>
              <a:sym typeface="Bookman Old Style"/>
            </a:endParaRPr>
          </a:p>
          <a:p>
            <a:pPr indent="-368300" lvl="0" marL="457200" rtl="0" algn="just">
              <a:lnSpc>
                <a:spcPct val="150000"/>
              </a:lnSpc>
              <a:spcBef>
                <a:spcPts val="0"/>
              </a:spcBef>
              <a:spcAft>
                <a:spcPts val="0"/>
              </a:spcAft>
              <a:buClr>
                <a:schemeClr val="dk1"/>
              </a:buClr>
              <a:buSzPts val="2200"/>
              <a:buFont typeface="Bookman Old Style"/>
              <a:buChar char="●"/>
            </a:pPr>
            <a:r>
              <a:rPr lang="en-US" sz="2200">
                <a:solidFill>
                  <a:schemeClr val="dk1"/>
                </a:solidFill>
                <a:latin typeface="Bookman Old Style"/>
                <a:ea typeface="Bookman Old Style"/>
                <a:cs typeface="Bookman Old Style"/>
                <a:sym typeface="Bookman Old Style"/>
              </a:rPr>
              <a:t>Generally Planetoids are amorphous.</a:t>
            </a:r>
            <a:endParaRPr sz="2200">
              <a:solidFill>
                <a:schemeClr val="dk1"/>
              </a:solidFill>
              <a:latin typeface="Bookman Old Style"/>
              <a:ea typeface="Bookman Old Style"/>
              <a:cs typeface="Bookman Old Style"/>
              <a:sym typeface="Bookman Old Style"/>
            </a:endParaRPr>
          </a:p>
          <a:p>
            <a:pPr indent="-368300" lvl="0" marL="457200" rtl="0" algn="just">
              <a:lnSpc>
                <a:spcPct val="150000"/>
              </a:lnSpc>
              <a:spcBef>
                <a:spcPts val="0"/>
              </a:spcBef>
              <a:spcAft>
                <a:spcPts val="0"/>
              </a:spcAft>
              <a:buClr>
                <a:schemeClr val="dk1"/>
              </a:buClr>
              <a:buSzPts val="2200"/>
              <a:buFont typeface="Bookman Old Style"/>
              <a:buChar char="●"/>
            </a:pPr>
            <a:r>
              <a:rPr lang="en-US" sz="2200">
                <a:solidFill>
                  <a:schemeClr val="dk1"/>
                </a:solidFill>
                <a:latin typeface="Bookman Old Style"/>
                <a:ea typeface="Bookman Old Style"/>
                <a:cs typeface="Bookman Old Style"/>
                <a:sym typeface="Bookman Old Style"/>
              </a:rPr>
              <a:t>Most asteroids are located in an area between the orbits of Mars and Jupiter called the Asteroid Belt.</a:t>
            </a:r>
            <a:endParaRPr sz="2200">
              <a:solidFill>
                <a:schemeClr val="dk1"/>
              </a:solidFill>
              <a:latin typeface="Bookman Old Style"/>
              <a:ea typeface="Bookman Old Style"/>
              <a:cs typeface="Bookman Old Style"/>
              <a:sym typeface="Bookman Old Style"/>
            </a:endParaRPr>
          </a:p>
          <a:p>
            <a:pPr indent="-368300" lvl="0" marL="457200" rtl="0" algn="just">
              <a:lnSpc>
                <a:spcPct val="150000"/>
              </a:lnSpc>
              <a:spcBef>
                <a:spcPts val="0"/>
              </a:spcBef>
              <a:spcAft>
                <a:spcPts val="0"/>
              </a:spcAft>
              <a:buSzPts val="2200"/>
              <a:buFont typeface="Bookman Old Style"/>
              <a:buChar char="●"/>
            </a:pPr>
            <a:r>
              <a:rPr lang="en-US" sz="2200">
                <a:solidFill>
                  <a:schemeClr val="dk1"/>
                </a:solidFill>
                <a:latin typeface="Bookman Old Style"/>
                <a:ea typeface="Bookman Old Style"/>
                <a:cs typeface="Bookman Old Style"/>
                <a:sym typeface="Bookman Old Style"/>
              </a:rPr>
              <a:t>Asteroids helps in finding the characteristics of the solar system.</a:t>
            </a:r>
            <a:endParaRPr sz="2200">
              <a:solidFill>
                <a:schemeClr val="dk1"/>
              </a:solidFill>
              <a:latin typeface="Bookman Old Style"/>
              <a:ea typeface="Bookman Old Style"/>
              <a:cs typeface="Bookman Old Style"/>
              <a:sym typeface="Bookman Old Style"/>
            </a:endParaRPr>
          </a:p>
          <a:p>
            <a:pPr indent="0" lvl="0" marL="457200" rtl="0" algn="just">
              <a:lnSpc>
                <a:spcPct val="150000"/>
              </a:lnSpc>
              <a:spcBef>
                <a:spcPts val="0"/>
              </a:spcBef>
              <a:spcAft>
                <a:spcPts val="0"/>
              </a:spcAft>
              <a:buNone/>
            </a:pPr>
            <a:r>
              <a:t/>
            </a:r>
            <a:endParaRPr sz="2200">
              <a:solidFill>
                <a:srgbClr val="00FFFF"/>
              </a:solidFill>
              <a:latin typeface="Bookman Old Style"/>
              <a:ea typeface="Bookman Old Style"/>
              <a:cs typeface="Bookman Old Style"/>
              <a:sym typeface="Bookman Old Style"/>
            </a:endParaRPr>
          </a:p>
          <a:p>
            <a:pPr indent="0" lvl="0" marL="457200" rtl="0" algn="just">
              <a:lnSpc>
                <a:spcPct val="150000"/>
              </a:lnSpc>
              <a:spcBef>
                <a:spcPts val="0"/>
              </a:spcBef>
              <a:spcAft>
                <a:spcPts val="0"/>
              </a:spcAft>
              <a:buNone/>
            </a:pPr>
            <a:r>
              <a:rPr lang="en-US" sz="2200">
                <a:solidFill>
                  <a:srgbClr val="00FFFF"/>
                </a:solidFill>
                <a:latin typeface="Bookman Old Style"/>
                <a:ea typeface="Bookman Old Style"/>
                <a:cs typeface="Bookman Old Style"/>
                <a:sym typeface="Bookman Old Style"/>
              </a:rPr>
              <a:t>Why are they located there??????????????????</a:t>
            </a:r>
            <a:endParaRPr sz="2200">
              <a:solidFill>
                <a:srgbClr val="00FFFF"/>
              </a:solidFill>
              <a:latin typeface="Bookman Old Style"/>
              <a:ea typeface="Bookman Old Style"/>
              <a:cs typeface="Bookman Old Style"/>
              <a:sym typeface="Bookman Old Style"/>
            </a:endParaRPr>
          </a:p>
          <a:p>
            <a:pPr indent="-368300" lvl="0" marL="457200" rtl="0" algn="just">
              <a:lnSpc>
                <a:spcPct val="150000"/>
              </a:lnSpc>
              <a:spcBef>
                <a:spcPts val="0"/>
              </a:spcBef>
              <a:spcAft>
                <a:spcPts val="0"/>
              </a:spcAft>
              <a:buClr>
                <a:schemeClr val="dk1"/>
              </a:buClr>
              <a:buSzPts val="2200"/>
              <a:buFont typeface="Bookman Old Style"/>
              <a:buChar char="●"/>
            </a:pPr>
            <a:r>
              <a:rPr lang="en-US" sz="2200">
                <a:solidFill>
                  <a:schemeClr val="dk1"/>
                </a:solidFill>
                <a:latin typeface="Bookman Old Style"/>
                <a:ea typeface="Bookman Old Style"/>
                <a:cs typeface="Bookman Old Style"/>
                <a:sym typeface="Bookman Old Style"/>
              </a:rPr>
              <a:t>The gravity of jupiter might have kept a planet from forming in the area. </a:t>
            </a:r>
            <a:endParaRPr sz="2200">
              <a:solidFill>
                <a:schemeClr val="dk1"/>
              </a:solidFill>
              <a:latin typeface="Bookman Old Style"/>
              <a:ea typeface="Bookman Old Style"/>
              <a:cs typeface="Bookman Old Style"/>
              <a:sym typeface="Bookman Old Style"/>
            </a:endParaRPr>
          </a:p>
          <a:p>
            <a:pPr indent="0" lvl="0" marL="457200" rtl="0" algn="just">
              <a:lnSpc>
                <a:spcPct val="150000"/>
              </a:lnSpc>
              <a:spcBef>
                <a:spcPts val="0"/>
              </a:spcBef>
              <a:spcAft>
                <a:spcPts val="0"/>
              </a:spcAft>
              <a:buNone/>
            </a:pPr>
            <a:r>
              <a:t/>
            </a:r>
            <a:endParaRPr sz="2200">
              <a:solidFill>
                <a:schemeClr val="dk1"/>
              </a:solidFill>
              <a:latin typeface="Bookman Old Style"/>
              <a:ea typeface="Bookman Old Style"/>
              <a:cs typeface="Bookman Old Style"/>
              <a:sym typeface="Bookman Old Style"/>
            </a:endParaRPr>
          </a:p>
        </p:txBody>
      </p:sp>
      <p:sp>
        <p:nvSpPr>
          <p:cNvPr id="97" name="Google Shape;97;p3"/>
          <p:cNvSpPr txBox="1"/>
          <p:nvPr>
            <p:ph idx="12" type="sldNum"/>
          </p:nvPr>
        </p:nvSpPr>
        <p:spPr>
          <a:xfrm>
            <a:off x="9829800" y="6780108"/>
            <a:ext cx="3200400" cy="389467"/>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8" name="Google Shape;98;p3"/>
          <p:cNvPicPr preferRelativeResize="0"/>
          <p:nvPr/>
        </p:nvPicPr>
        <p:blipFill>
          <a:blip r:embed="rId3">
            <a:alphaModFix/>
          </a:blip>
          <a:stretch>
            <a:fillRect/>
          </a:stretch>
        </p:blipFill>
        <p:spPr>
          <a:xfrm>
            <a:off x="11089638" y="4353738"/>
            <a:ext cx="2143125" cy="21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014b1ed426_0_512"/>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05" name="Google Shape;105;g2014b1ed426_0_512"/>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0" lvl="0" marL="0" rtl="0" algn="l">
              <a:spcBef>
                <a:spcPts val="360"/>
              </a:spcBef>
              <a:spcAft>
                <a:spcPts val="1800"/>
              </a:spcAft>
              <a:buNone/>
            </a:pPr>
            <a:r>
              <a:t/>
            </a:r>
            <a:endParaRPr/>
          </a:p>
        </p:txBody>
      </p:sp>
      <p:sp>
        <p:nvSpPr>
          <p:cNvPr id="106" name="Google Shape;106;g2014b1ed426_0_512"/>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7" name="Google Shape;107;g2014b1ed426_0_512"/>
          <p:cNvPicPr preferRelativeResize="0"/>
          <p:nvPr/>
        </p:nvPicPr>
        <p:blipFill>
          <a:blip r:embed="rId3">
            <a:alphaModFix/>
          </a:blip>
          <a:stretch>
            <a:fillRect/>
          </a:stretch>
        </p:blipFill>
        <p:spPr>
          <a:xfrm>
            <a:off x="161375" y="86325"/>
            <a:ext cx="13488450" cy="644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014b1ed426_0_542"/>
          <p:cNvSpPr txBox="1"/>
          <p:nvPr>
            <p:ph type="title"/>
          </p:nvPr>
        </p:nvSpPr>
        <p:spPr>
          <a:xfrm>
            <a:off x="685800" y="292947"/>
            <a:ext cx="12344400" cy="1219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300">
                <a:latin typeface="Times New Roman"/>
                <a:ea typeface="Times New Roman"/>
                <a:cs typeface="Times New Roman"/>
                <a:sym typeface="Times New Roman"/>
              </a:rPr>
              <a:t>Classification of Planetoids</a:t>
            </a:r>
            <a:endParaRPr b="1" sz="4300">
              <a:latin typeface="Times New Roman"/>
              <a:ea typeface="Times New Roman"/>
              <a:cs typeface="Times New Roman"/>
              <a:sym typeface="Times New Roman"/>
            </a:endParaRPr>
          </a:p>
        </p:txBody>
      </p:sp>
      <p:sp>
        <p:nvSpPr>
          <p:cNvPr id="114" name="Google Shape;114;g2014b1ed426_0_542"/>
          <p:cNvSpPr txBox="1"/>
          <p:nvPr>
            <p:ph idx="1" type="body"/>
          </p:nvPr>
        </p:nvSpPr>
        <p:spPr>
          <a:xfrm>
            <a:off x="685800" y="1706882"/>
            <a:ext cx="12344400" cy="4827600"/>
          </a:xfrm>
          <a:prstGeom prst="rect">
            <a:avLst/>
          </a:prstGeom>
        </p:spPr>
        <p:txBody>
          <a:bodyPr anchorCtr="0" anchor="t" bIns="45700" lIns="91425" spcFirstLastPara="1" rIns="91425" wrap="square" tIns="45700">
            <a:normAutofit/>
          </a:bodyPr>
          <a:lstStyle/>
          <a:p>
            <a:pPr indent="-374650" lvl="0" marL="457200" rtl="0" algn="l">
              <a:spcBef>
                <a:spcPts val="360"/>
              </a:spcBef>
              <a:spcAft>
                <a:spcPts val="0"/>
              </a:spcAft>
              <a:buClr>
                <a:schemeClr val="accent2"/>
              </a:buClr>
              <a:buSzPts val="2300"/>
              <a:buFont typeface="Times New Roman"/>
              <a:buChar char="●"/>
            </a:pPr>
            <a:r>
              <a:rPr lang="en-US" sz="3200">
                <a:solidFill>
                  <a:schemeClr val="accent2"/>
                </a:solidFill>
                <a:latin typeface="Times New Roman"/>
                <a:ea typeface="Times New Roman"/>
                <a:cs typeface="Times New Roman"/>
                <a:sym typeface="Times New Roman"/>
              </a:rPr>
              <a:t>BASED ON SIZE</a:t>
            </a:r>
            <a:endParaRPr sz="3200">
              <a:solidFill>
                <a:schemeClr val="accent2"/>
              </a:solidFill>
              <a:latin typeface="Times New Roman"/>
              <a:ea typeface="Times New Roman"/>
              <a:cs typeface="Times New Roman"/>
              <a:sym typeface="Times New Roman"/>
            </a:endParaRPr>
          </a:p>
        </p:txBody>
      </p:sp>
      <p:sp>
        <p:nvSpPr>
          <p:cNvPr id="115" name="Google Shape;115;g2014b1ed426_0_542"/>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6" name="Google Shape;116;g2014b1ed426_0_542"/>
          <p:cNvPicPr preferRelativeResize="0"/>
          <p:nvPr/>
        </p:nvPicPr>
        <p:blipFill>
          <a:blip r:embed="rId3">
            <a:alphaModFix/>
          </a:blip>
          <a:stretch>
            <a:fillRect/>
          </a:stretch>
        </p:blipFill>
        <p:spPr>
          <a:xfrm>
            <a:off x="685800" y="2703200"/>
            <a:ext cx="12344400" cy="383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014b1ed426_0_551"/>
          <p:cNvSpPr txBox="1"/>
          <p:nvPr>
            <p:ph idx="1" type="body"/>
          </p:nvPr>
        </p:nvSpPr>
        <p:spPr>
          <a:xfrm>
            <a:off x="455425" y="465673"/>
            <a:ext cx="12344400" cy="6157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3200">
                <a:solidFill>
                  <a:schemeClr val="accent2"/>
                </a:solidFill>
                <a:latin typeface="Times New Roman"/>
                <a:ea typeface="Times New Roman"/>
                <a:cs typeface="Times New Roman"/>
                <a:sym typeface="Times New Roman"/>
              </a:rPr>
              <a:t>BASED ON COLOR AND COMPOSITION</a:t>
            </a:r>
            <a:endParaRPr b="1" sz="3200">
              <a:solidFill>
                <a:schemeClr val="accent2"/>
              </a:solidFill>
              <a:latin typeface="Times New Roman"/>
              <a:ea typeface="Times New Roman"/>
              <a:cs typeface="Times New Roman"/>
              <a:sym typeface="Times New Roman"/>
            </a:endParaRPr>
          </a:p>
          <a:p>
            <a:pPr indent="-342900" lvl="0" marL="457200" rtl="0" algn="l">
              <a:lnSpc>
                <a:spcPct val="150000"/>
              </a:lnSpc>
              <a:spcBef>
                <a:spcPts val="180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C-type(Chondrite): very dark and carbonaceous.</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S-type(Stony): greenish to reddish in color and composed of iron and magnesium silicate.</a:t>
            </a:r>
            <a:endParaRPr>
              <a:solidFill>
                <a:schemeClr val="accent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2"/>
              </a:buClr>
              <a:buSzPts val="1800"/>
              <a:buFont typeface="Times New Roman"/>
              <a:buChar char="★"/>
            </a:pPr>
            <a:r>
              <a:rPr lang="en-US">
                <a:solidFill>
                  <a:schemeClr val="accent2"/>
                </a:solidFill>
                <a:latin typeface="Times New Roman"/>
                <a:ea typeface="Times New Roman"/>
                <a:cs typeface="Times New Roman"/>
                <a:sym typeface="Times New Roman"/>
              </a:rPr>
              <a:t>M-type(Metallic): composed of metallic elements like nickel and iron</a:t>
            </a:r>
            <a:endParaRPr>
              <a:solidFill>
                <a:schemeClr val="accent2"/>
              </a:solidFill>
              <a:latin typeface="Times New Roman"/>
              <a:ea typeface="Times New Roman"/>
              <a:cs typeface="Times New Roman"/>
              <a:sym typeface="Times New Roman"/>
            </a:endParaRPr>
          </a:p>
          <a:p>
            <a:pPr indent="0" lvl="0" marL="914400" rtl="0" algn="l">
              <a:spcBef>
                <a:spcPts val="1800"/>
              </a:spcBef>
              <a:spcAft>
                <a:spcPts val="1800"/>
              </a:spcAft>
              <a:buNone/>
            </a:pPr>
            <a:r>
              <a:t/>
            </a:r>
            <a:endParaRPr>
              <a:solidFill>
                <a:schemeClr val="accent2"/>
              </a:solidFill>
            </a:endParaRPr>
          </a:p>
        </p:txBody>
      </p:sp>
      <p:sp>
        <p:nvSpPr>
          <p:cNvPr id="123" name="Google Shape;123;g2014b1ed426_0_55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4" name="Google Shape;124;g2014b1ed426_0_551"/>
          <p:cNvPicPr preferRelativeResize="0"/>
          <p:nvPr/>
        </p:nvPicPr>
        <p:blipFill>
          <a:blip r:embed="rId3">
            <a:alphaModFix/>
          </a:blip>
          <a:stretch>
            <a:fillRect/>
          </a:stretch>
        </p:blipFill>
        <p:spPr>
          <a:xfrm>
            <a:off x="4817138" y="3575475"/>
            <a:ext cx="3620950" cy="2853425"/>
          </a:xfrm>
          <a:prstGeom prst="rect">
            <a:avLst/>
          </a:prstGeom>
          <a:noFill/>
          <a:ln>
            <a:noFill/>
          </a:ln>
        </p:spPr>
      </p:pic>
      <p:pic>
        <p:nvPicPr>
          <p:cNvPr id="125" name="Google Shape;125;g2014b1ed426_0_551"/>
          <p:cNvPicPr preferRelativeResize="0"/>
          <p:nvPr/>
        </p:nvPicPr>
        <p:blipFill>
          <a:blip r:embed="rId4">
            <a:alphaModFix/>
          </a:blip>
          <a:stretch>
            <a:fillRect/>
          </a:stretch>
        </p:blipFill>
        <p:spPr>
          <a:xfrm>
            <a:off x="814225" y="3575475"/>
            <a:ext cx="3543300" cy="2853425"/>
          </a:xfrm>
          <a:prstGeom prst="rect">
            <a:avLst/>
          </a:prstGeom>
          <a:noFill/>
          <a:ln>
            <a:noFill/>
          </a:ln>
        </p:spPr>
      </p:pic>
      <p:pic>
        <p:nvPicPr>
          <p:cNvPr id="126" name="Google Shape;126;g2014b1ed426_0_551"/>
          <p:cNvPicPr preferRelativeResize="0"/>
          <p:nvPr/>
        </p:nvPicPr>
        <p:blipFill>
          <a:blip r:embed="rId5">
            <a:alphaModFix/>
          </a:blip>
          <a:stretch>
            <a:fillRect/>
          </a:stretch>
        </p:blipFill>
        <p:spPr>
          <a:xfrm>
            <a:off x="8897700" y="3575475"/>
            <a:ext cx="3910900" cy="285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014b1ed426_0_561"/>
          <p:cNvSpPr txBox="1"/>
          <p:nvPr>
            <p:ph idx="1" type="body"/>
          </p:nvPr>
        </p:nvSpPr>
        <p:spPr>
          <a:xfrm>
            <a:off x="459800" y="469848"/>
            <a:ext cx="12344400" cy="60939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0"/>
              </a:spcAft>
              <a:buNone/>
            </a:pPr>
            <a:r>
              <a:rPr b="1" lang="en-US" sz="3200">
                <a:solidFill>
                  <a:schemeClr val="accent2"/>
                </a:solidFill>
                <a:latin typeface="Times New Roman"/>
                <a:ea typeface="Times New Roman"/>
                <a:cs typeface="Times New Roman"/>
                <a:sym typeface="Times New Roman"/>
              </a:rPr>
              <a:t>BASED ON LOCATION</a:t>
            </a:r>
            <a:endParaRPr b="1" sz="32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3200">
                <a:solidFill>
                  <a:schemeClr val="accent2"/>
                </a:solidFill>
                <a:latin typeface="Times New Roman"/>
                <a:ea typeface="Times New Roman"/>
                <a:cs typeface="Times New Roman"/>
                <a:sym typeface="Times New Roman"/>
              </a:rPr>
              <a:t>1.Main Belt asteroids</a:t>
            </a:r>
            <a:endParaRPr sz="32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3200">
                <a:solidFill>
                  <a:schemeClr val="accent2"/>
                </a:solidFill>
                <a:latin typeface="Times New Roman"/>
                <a:ea typeface="Times New Roman"/>
                <a:cs typeface="Times New Roman"/>
                <a:sym typeface="Times New Roman"/>
              </a:rPr>
              <a:t>2.Trojan asteroids</a:t>
            </a:r>
            <a:endParaRPr sz="32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0"/>
              </a:spcAft>
              <a:buNone/>
            </a:pPr>
            <a:r>
              <a:rPr lang="en-US" sz="3200">
                <a:solidFill>
                  <a:schemeClr val="accent2"/>
                </a:solidFill>
                <a:latin typeface="Times New Roman"/>
                <a:ea typeface="Times New Roman"/>
                <a:cs typeface="Times New Roman"/>
                <a:sym typeface="Times New Roman"/>
              </a:rPr>
              <a:t>3.Near-Earth asteroids</a:t>
            </a:r>
            <a:endParaRPr sz="3200">
              <a:solidFill>
                <a:schemeClr val="accent2"/>
              </a:solidFill>
              <a:latin typeface="Times New Roman"/>
              <a:ea typeface="Times New Roman"/>
              <a:cs typeface="Times New Roman"/>
              <a:sym typeface="Times New Roman"/>
            </a:endParaRPr>
          </a:p>
          <a:p>
            <a:pPr indent="0" lvl="0" marL="0" rtl="0" algn="l">
              <a:lnSpc>
                <a:spcPct val="150000"/>
              </a:lnSpc>
              <a:spcBef>
                <a:spcPts val="1800"/>
              </a:spcBef>
              <a:spcAft>
                <a:spcPts val="1800"/>
              </a:spcAft>
              <a:buNone/>
            </a:pPr>
            <a:r>
              <a:t/>
            </a:r>
            <a:endParaRPr b="1" sz="3200">
              <a:solidFill>
                <a:schemeClr val="accent2"/>
              </a:solidFill>
              <a:latin typeface="Times New Roman"/>
              <a:ea typeface="Times New Roman"/>
              <a:cs typeface="Times New Roman"/>
              <a:sym typeface="Times New Roman"/>
            </a:endParaRPr>
          </a:p>
        </p:txBody>
      </p:sp>
      <p:sp>
        <p:nvSpPr>
          <p:cNvPr id="133" name="Google Shape;133;g2014b1ed426_0_561"/>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4" name="Google Shape;134;g2014b1ed426_0_561"/>
          <p:cNvPicPr preferRelativeResize="0"/>
          <p:nvPr/>
        </p:nvPicPr>
        <p:blipFill>
          <a:blip r:embed="rId3">
            <a:alphaModFix/>
          </a:blip>
          <a:stretch>
            <a:fillRect/>
          </a:stretch>
        </p:blipFill>
        <p:spPr>
          <a:xfrm>
            <a:off x="5192750" y="901900"/>
            <a:ext cx="7698299" cy="5878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dc06019b40_0_0"/>
          <p:cNvSpPr txBox="1"/>
          <p:nvPr>
            <p:ph idx="1" type="body"/>
          </p:nvPr>
        </p:nvSpPr>
        <p:spPr>
          <a:xfrm>
            <a:off x="685800" y="332023"/>
            <a:ext cx="12344400" cy="62025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rgbClr val="FF9900"/>
              </a:buClr>
              <a:buSzPts val="1800"/>
              <a:buChar char="●"/>
            </a:pPr>
            <a:r>
              <a:rPr lang="en-US">
                <a:solidFill>
                  <a:srgbClr val="FF9900"/>
                </a:solidFill>
              </a:rPr>
              <a:t>Main-Belt:</a:t>
            </a:r>
            <a:endParaRPr>
              <a:solidFill>
                <a:srgbClr val="FF9900"/>
              </a:solidFill>
            </a:endParaRPr>
          </a:p>
          <a:p>
            <a:pPr indent="0" lvl="0" marL="457200" rtl="0" algn="l">
              <a:spcBef>
                <a:spcPts val="1800"/>
              </a:spcBef>
              <a:spcAft>
                <a:spcPts val="0"/>
              </a:spcAft>
              <a:buNone/>
            </a:pPr>
            <a:r>
              <a:rPr lang="en-US">
                <a:solidFill>
                  <a:schemeClr val="accent2"/>
                </a:solidFill>
              </a:rPr>
              <a:t>between mars &amp; jupiter</a:t>
            </a:r>
            <a:endParaRPr>
              <a:solidFill>
                <a:schemeClr val="accent2"/>
              </a:solidFill>
            </a:endParaRPr>
          </a:p>
          <a:p>
            <a:pPr indent="0" lvl="0" marL="457200" rtl="0" algn="l">
              <a:spcBef>
                <a:spcPts val="1800"/>
              </a:spcBef>
              <a:spcAft>
                <a:spcPts val="0"/>
              </a:spcAft>
              <a:buNone/>
            </a:pPr>
            <a:r>
              <a:rPr lang="en-US">
                <a:solidFill>
                  <a:schemeClr val="accent2"/>
                </a:solidFill>
              </a:rPr>
              <a:t>non-uniform distribution  –  kirkwood gaps</a:t>
            </a:r>
            <a:endParaRPr>
              <a:solidFill>
                <a:schemeClr val="accent2"/>
              </a:solidFill>
            </a:endParaRPr>
          </a:p>
          <a:p>
            <a:pPr indent="-342900" lvl="0" marL="457200" rtl="0" algn="l">
              <a:spcBef>
                <a:spcPts val="1800"/>
              </a:spcBef>
              <a:spcAft>
                <a:spcPts val="0"/>
              </a:spcAft>
              <a:buClr>
                <a:srgbClr val="FF9900"/>
              </a:buClr>
              <a:buSzPts val="1800"/>
              <a:buChar char="●"/>
            </a:pPr>
            <a:r>
              <a:rPr lang="en-US">
                <a:solidFill>
                  <a:srgbClr val="FF9900"/>
                </a:solidFill>
              </a:rPr>
              <a:t>Trojan:</a:t>
            </a:r>
            <a:endParaRPr>
              <a:solidFill>
                <a:srgbClr val="FF9900"/>
              </a:solidFill>
            </a:endParaRPr>
          </a:p>
          <a:p>
            <a:pPr indent="0" lvl="0" marL="914400" rtl="0" algn="l">
              <a:spcBef>
                <a:spcPts val="1800"/>
              </a:spcBef>
              <a:spcAft>
                <a:spcPts val="0"/>
              </a:spcAft>
              <a:buNone/>
            </a:pPr>
            <a:r>
              <a:rPr lang="en-US">
                <a:solidFill>
                  <a:schemeClr val="accent2"/>
                </a:solidFill>
              </a:rPr>
              <a:t>jupiter orbit - around sun</a:t>
            </a:r>
            <a:endParaRPr>
              <a:solidFill>
                <a:schemeClr val="accent2"/>
              </a:solidFill>
            </a:endParaRPr>
          </a:p>
          <a:p>
            <a:pPr indent="-342900" lvl="0" marL="457200" rtl="0" algn="l">
              <a:spcBef>
                <a:spcPts val="1800"/>
              </a:spcBef>
              <a:spcAft>
                <a:spcPts val="0"/>
              </a:spcAft>
              <a:buClr>
                <a:srgbClr val="FF9900"/>
              </a:buClr>
              <a:buSzPts val="1800"/>
              <a:buChar char="●"/>
            </a:pPr>
            <a:r>
              <a:rPr lang="en-US">
                <a:solidFill>
                  <a:srgbClr val="FF9900"/>
                </a:solidFill>
              </a:rPr>
              <a:t>Near - Earth Objects:</a:t>
            </a:r>
            <a:endParaRPr>
              <a:solidFill>
                <a:srgbClr val="FF9900"/>
              </a:solidFill>
            </a:endParaRPr>
          </a:p>
          <a:p>
            <a:pPr indent="0" lvl="0" marL="457200" rtl="0" algn="l">
              <a:spcBef>
                <a:spcPts val="1800"/>
              </a:spcBef>
              <a:spcAft>
                <a:spcPts val="0"/>
              </a:spcAft>
              <a:buNone/>
            </a:pPr>
            <a:r>
              <a:rPr lang="en-US">
                <a:solidFill>
                  <a:schemeClr val="accent2"/>
                </a:solidFill>
              </a:rPr>
              <a:t>over 30,503 asteroids presents</a:t>
            </a:r>
            <a:endParaRPr>
              <a:solidFill>
                <a:schemeClr val="accent2"/>
              </a:solidFill>
            </a:endParaRPr>
          </a:p>
          <a:p>
            <a:pPr indent="0" lvl="0" marL="457200" rtl="0" algn="l">
              <a:spcBef>
                <a:spcPts val="1800"/>
              </a:spcBef>
              <a:spcAft>
                <a:spcPts val="0"/>
              </a:spcAft>
              <a:buNone/>
            </a:pPr>
            <a:r>
              <a:rPr lang="en-US">
                <a:solidFill>
                  <a:schemeClr val="accent2"/>
                </a:solidFill>
              </a:rPr>
              <a:t>largest 1036 Ganymed 41 KM</a:t>
            </a:r>
            <a:endParaRPr>
              <a:solidFill>
                <a:schemeClr val="accent2"/>
              </a:solidFill>
            </a:endParaRPr>
          </a:p>
          <a:p>
            <a:pPr indent="0" lvl="0" marL="457200" rtl="0" algn="l">
              <a:spcBef>
                <a:spcPts val="1800"/>
              </a:spcBef>
              <a:spcAft>
                <a:spcPts val="1800"/>
              </a:spcAft>
              <a:buNone/>
            </a:pPr>
            <a:r>
              <a:rPr lang="en-US">
                <a:solidFill>
                  <a:schemeClr val="accent2"/>
                </a:solidFill>
              </a:rPr>
              <a:t>99942 Apophis,1993 DA,2062 Aten</a:t>
            </a:r>
            <a:endParaRPr>
              <a:solidFill>
                <a:schemeClr val="accent2"/>
              </a:solidFill>
            </a:endParaRPr>
          </a:p>
        </p:txBody>
      </p:sp>
      <p:sp>
        <p:nvSpPr>
          <p:cNvPr id="141" name="Google Shape;141;g1dc06019b40_0_0"/>
          <p:cNvSpPr txBox="1"/>
          <p:nvPr>
            <p:ph idx="12" type="sldNum"/>
          </p:nvPr>
        </p:nvSpPr>
        <p:spPr>
          <a:xfrm>
            <a:off x="9829800" y="6780108"/>
            <a:ext cx="3200400" cy="389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2020-07-27T05:05:15Z</dcterms:created>
  <dc:creator>Admin</dc:creator>
</cp:coreProperties>
</file>